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8" r:id="rId4"/>
    <p:sldMasterId id="2147483727" r:id="rId5"/>
    <p:sldMasterId id="2147483792" r:id="rId6"/>
  </p:sldMasterIdLst>
  <p:notesMasterIdLst>
    <p:notesMasterId r:id="rId33"/>
  </p:notesMasterIdLst>
  <p:handoutMasterIdLst>
    <p:handoutMasterId r:id="rId34"/>
  </p:handoutMasterIdLst>
  <p:sldIdLst>
    <p:sldId id="303" r:id="rId7"/>
    <p:sldId id="273" r:id="rId8"/>
    <p:sldId id="339" r:id="rId9"/>
    <p:sldId id="321" r:id="rId10"/>
    <p:sldId id="322" r:id="rId11"/>
    <p:sldId id="314" r:id="rId12"/>
    <p:sldId id="338" r:id="rId13"/>
    <p:sldId id="343" r:id="rId14"/>
    <p:sldId id="346" r:id="rId15"/>
    <p:sldId id="351" r:id="rId16"/>
    <p:sldId id="354" r:id="rId17"/>
    <p:sldId id="335" r:id="rId18"/>
    <p:sldId id="329" r:id="rId19"/>
    <p:sldId id="340" r:id="rId20"/>
    <p:sldId id="341" r:id="rId21"/>
    <p:sldId id="352" r:id="rId22"/>
    <p:sldId id="348" r:id="rId23"/>
    <p:sldId id="353" r:id="rId24"/>
    <p:sldId id="355" r:id="rId25"/>
    <p:sldId id="315" r:id="rId26"/>
    <p:sldId id="316" r:id="rId27"/>
    <p:sldId id="342" r:id="rId28"/>
    <p:sldId id="349" r:id="rId29"/>
    <p:sldId id="344" r:id="rId30"/>
    <p:sldId id="275" r:id="rId31"/>
    <p:sldId id="318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Ann" initials="JA" lastIdx="5" clrIdx="0">
    <p:extLst>
      <p:ext uri="{19B8F6BF-5375-455C-9EA6-DF929625EA0E}">
        <p15:presenceInfo xmlns:p15="http://schemas.microsoft.com/office/powerpoint/2012/main" userId="S::Ann.Johnson@TivityHealth.com::21452132-5939-47d2-8e9c-166af58b011a" providerId="AD"/>
      </p:ext>
    </p:extLst>
  </p:cmAuthor>
  <p:cmAuthor id="2" name="Johnson, Ann" initials="JA [2]" lastIdx="3" clrIdx="1">
    <p:extLst>
      <p:ext uri="{19B8F6BF-5375-455C-9EA6-DF929625EA0E}">
        <p15:presenceInfo xmlns:p15="http://schemas.microsoft.com/office/powerpoint/2012/main" userId="S::Ann.Johnson-Kendall@healthways.com::e7706c5f-84a7-4098-b936-726d7c3413bc" providerId="AD"/>
      </p:ext>
    </p:extLst>
  </p:cmAuthor>
  <p:cmAuthor id="3" name="Soto, Lourdy" initials="SL" lastIdx="1" clrIdx="2">
    <p:extLst>
      <p:ext uri="{19B8F6BF-5375-455C-9EA6-DF929625EA0E}">
        <p15:presenceInfo xmlns:p15="http://schemas.microsoft.com/office/powerpoint/2012/main" userId="S::Lourdy.Soto@TivityHealth.com::86ae8e41-ec4f-4cc6-a1a7-3e3ac70416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80"/>
    <a:srgbClr val="98999B"/>
    <a:srgbClr val="BCBCBC"/>
    <a:srgbClr val="005870"/>
    <a:srgbClr val="F9F9F9"/>
    <a:srgbClr val="F7F7F7"/>
    <a:srgbClr val="7EDDD3"/>
    <a:srgbClr val="97999B"/>
    <a:srgbClr val="EB330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5102"/>
  </p:normalViewPr>
  <p:slideViewPr>
    <p:cSldViewPr snapToGrid="0" snapToObjects="1">
      <p:cViewPr varScale="1">
        <p:scale>
          <a:sx n="74" d="100"/>
          <a:sy n="74" d="100"/>
        </p:scale>
        <p:origin x="6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1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8AE4D-F302-B246-81AD-D0E6D5CFC83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19767-5023-4843-BD62-080C7752E367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Make half of your plate fruits and vegetables.</a:t>
          </a:r>
        </a:p>
      </dgm:t>
    </dgm:pt>
    <dgm:pt modelId="{1BF4180D-AE16-C04F-9262-5277ACB48812}" type="parTrans" cxnId="{9A8A4C9D-5348-054A-A7ED-72B0888B0E9F}">
      <dgm:prSet/>
      <dgm:spPr/>
      <dgm:t>
        <a:bodyPr/>
        <a:lstStyle/>
        <a:p>
          <a:endParaRPr lang="en-US"/>
        </a:p>
      </dgm:t>
    </dgm:pt>
    <dgm:pt modelId="{D80AE6B0-6EBE-C34D-9DBF-E6A6EF187894}" type="sibTrans" cxnId="{9A8A4C9D-5348-054A-A7ED-72B0888B0E9F}">
      <dgm:prSet/>
      <dgm:spPr/>
      <dgm:t>
        <a:bodyPr/>
        <a:lstStyle/>
        <a:p>
          <a:endParaRPr lang="en-US"/>
        </a:p>
      </dgm:t>
    </dgm:pt>
    <dgm:pt modelId="{F98E2EB5-AE16-6A4B-A30C-C7052E4F0912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Make half of your grains whole grains.</a:t>
          </a:r>
        </a:p>
      </dgm:t>
    </dgm:pt>
    <dgm:pt modelId="{F13B3DA5-66A6-3C4F-96E2-26DBFD263BF1}" type="parTrans" cxnId="{A03F2394-8AE5-FA44-9554-73BF23360585}">
      <dgm:prSet/>
      <dgm:spPr/>
      <dgm:t>
        <a:bodyPr/>
        <a:lstStyle/>
        <a:p>
          <a:endParaRPr lang="en-US"/>
        </a:p>
      </dgm:t>
    </dgm:pt>
    <dgm:pt modelId="{59AA9EAB-7509-E14C-BBA1-AA9681C712F3}" type="sibTrans" cxnId="{A03F2394-8AE5-FA44-9554-73BF23360585}">
      <dgm:prSet/>
      <dgm:spPr/>
      <dgm:t>
        <a:bodyPr/>
        <a:lstStyle/>
        <a:p>
          <a:endParaRPr lang="en-US"/>
        </a:p>
      </dgm:t>
    </dgm:pt>
    <dgm:pt modelId="{213CDF20-D552-CF48-A97C-5B5208890FFB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Choose low-fat and fat-free milk or yogurt.</a:t>
          </a:r>
        </a:p>
      </dgm:t>
    </dgm:pt>
    <dgm:pt modelId="{796CB70D-A699-D44D-BDDD-9B331E7EF688}" type="parTrans" cxnId="{8FB6FBE0-6E49-5645-AF96-9298B801C158}">
      <dgm:prSet/>
      <dgm:spPr/>
      <dgm:t>
        <a:bodyPr/>
        <a:lstStyle/>
        <a:p>
          <a:endParaRPr lang="en-US"/>
        </a:p>
      </dgm:t>
    </dgm:pt>
    <dgm:pt modelId="{8F7E261D-AB36-3749-8CA5-D2D09A794358}" type="sibTrans" cxnId="{8FB6FBE0-6E49-5645-AF96-9298B801C158}">
      <dgm:prSet/>
      <dgm:spPr/>
      <dgm:t>
        <a:bodyPr/>
        <a:lstStyle/>
        <a:p>
          <a:endParaRPr lang="en-US"/>
        </a:p>
      </dgm:t>
    </dgm:pt>
    <dgm:pt modelId="{0AF4ABAC-F9BD-D64F-B2C4-68E731CCC63C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Vary your protein routine.</a:t>
          </a:r>
        </a:p>
      </dgm:t>
    </dgm:pt>
    <dgm:pt modelId="{C40AF58C-8449-3C47-A362-BA66174CAE25}" type="parTrans" cxnId="{C17C9765-1D06-2D45-A91A-AD7BEF846085}">
      <dgm:prSet/>
      <dgm:spPr/>
      <dgm:t>
        <a:bodyPr/>
        <a:lstStyle/>
        <a:p>
          <a:endParaRPr lang="en-US"/>
        </a:p>
      </dgm:t>
    </dgm:pt>
    <dgm:pt modelId="{368F9FFA-EDA7-DE47-8D5C-1BEB034F0914}" type="sibTrans" cxnId="{C17C9765-1D06-2D45-A91A-AD7BEF846085}">
      <dgm:prSet/>
      <dgm:spPr/>
      <dgm:t>
        <a:bodyPr/>
        <a:lstStyle/>
        <a:p>
          <a:endParaRPr lang="en-US"/>
        </a:p>
      </dgm:t>
    </dgm:pt>
    <dgm:pt modelId="{375C0D55-C82D-7443-AB46-447A7849169F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Drink and eat less sodium, saturated fat, and added sugars.</a:t>
          </a:r>
        </a:p>
      </dgm:t>
    </dgm:pt>
    <dgm:pt modelId="{1C87D315-BDEF-744B-A621-D9F6AE984471}" type="parTrans" cxnId="{1A056B8F-ACB6-FF41-BF4E-DB0AA6002246}">
      <dgm:prSet/>
      <dgm:spPr/>
      <dgm:t>
        <a:bodyPr/>
        <a:lstStyle/>
        <a:p>
          <a:endParaRPr lang="en-US"/>
        </a:p>
      </dgm:t>
    </dgm:pt>
    <dgm:pt modelId="{5CA5AAE1-5E82-8748-B06D-7B1CAFEA99C7}" type="sibTrans" cxnId="{1A056B8F-ACB6-FF41-BF4E-DB0AA6002246}">
      <dgm:prSet/>
      <dgm:spPr/>
      <dgm:t>
        <a:bodyPr/>
        <a:lstStyle/>
        <a:p>
          <a:endParaRPr lang="en-US"/>
        </a:p>
      </dgm:t>
    </dgm:pt>
    <dgm:pt modelId="{5FA53012-A900-F940-83CD-8F9B3B30BB2D}" type="pres">
      <dgm:prSet presAssocID="{0778AE4D-F302-B246-81AD-D0E6D5CFC83B}" presName="diagram" presStyleCnt="0">
        <dgm:presLayoutVars>
          <dgm:dir/>
          <dgm:resizeHandles val="exact"/>
        </dgm:presLayoutVars>
      </dgm:prSet>
      <dgm:spPr/>
    </dgm:pt>
    <dgm:pt modelId="{96176F68-327A-2047-9C09-F4EB2CBA8798}" type="pres">
      <dgm:prSet presAssocID="{CD119767-5023-4843-BD62-080C7752E367}" presName="node" presStyleLbl="node1" presStyleIdx="0" presStyleCnt="5">
        <dgm:presLayoutVars>
          <dgm:bulletEnabled val="1"/>
        </dgm:presLayoutVars>
      </dgm:prSet>
      <dgm:spPr/>
    </dgm:pt>
    <dgm:pt modelId="{7F3E486E-94D5-1D45-B210-EBCCFF652467}" type="pres">
      <dgm:prSet presAssocID="{D80AE6B0-6EBE-C34D-9DBF-E6A6EF187894}" presName="sibTrans" presStyleCnt="0"/>
      <dgm:spPr/>
    </dgm:pt>
    <dgm:pt modelId="{1018DB79-DEA8-244B-AD78-054B3758D81E}" type="pres">
      <dgm:prSet presAssocID="{F98E2EB5-AE16-6A4B-A30C-C7052E4F0912}" presName="node" presStyleLbl="node1" presStyleIdx="1" presStyleCnt="5">
        <dgm:presLayoutVars>
          <dgm:bulletEnabled val="1"/>
        </dgm:presLayoutVars>
      </dgm:prSet>
      <dgm:spPr/>
    </dgm:pt>
    <dgm:pt modelId="{E2C7E835-E48F-C848-8E11-1CACE82A6A97}" type="pres">
      <dgm:prSet presAssocID="{59AA9EAB-7509-E14C-BBA1-AA9681C712F3}" presName="sibTrans" presStyleCnt="0"/>
      <dgm:spPr/>
    </dgm:pt>
    <dgm:pt modelId="{D3E6FCE6-1305-D849-B51C-939D48E5DBA4}" type="pres">
      <dgm:prSet presAssocID="{213CDF20-D552-CF48-A97C-5B5208890FFB}" presName="node" presStyleLbl="node1" presStyleIdx="2" presStyleCnt="5">
        <dgm:presLayoutVars>
          <dgm:bulletEnabled val="1"/>
        </dgm:presLayoutVars>
      </dgm:prSet>
      <dgm:spPr/>
    </dgm:pt>
    <dgm:pt modelId="{1B2E0FC3-4ADC-2845-8F94-B3FAD83C9F1E}" type="pres">
      <dgm:prSet presAssocID="{8F7E261D-AB36-3749-8CA5-D2D09A794358}" presName="sibTrans" presStyleCnt="0"/>
      <dgm:spPr/>
    </dgm:pt>
    <dgm:pt modelId="{59894EE8-E2C5-9640-AA15-781B161904D8}" type="pres">
      <dgm:prSet presAssocID="{0AF4ABAC-F9BD-D64F-B2C4-68E731CCC63C}" presName="node" presStyleLbl="node1" presStyleIdx="3" presStyleCnt="5">
        <dgm:presLayoutVars>
          <dgm:bulletEnabled val="1"/>
        </dgm:presLayoutVars>
      </dgm:prSet>
      <dgm:spPr/>
    </dgm:pt>
    <dgm:pt modelId="{E5C74C47-7E3F-894A-AB55-F1CC0DC54F92}" type="pres">
      <dgm:prSet presAssocID="{368F9FFA-EDA7-DE47-8D5C-1BEB034F0914}" presName="sibTrans" presStyleCnt="0"/>
      <dgm:spPr/>
    </dgm:pt>
    <dgm:pt modelId="{7E790214-AD1C-4C48-B559-0CB6847791DC}" type="pres">
      <dgm:prSet presAssocID="{375C0D55-C82D-7443-AB46-447A7849169F}" presName="node" presStyleLbl="node1" presStyleIdx="4" presStyleCnt="5">
        <dgm:presLayoutVars>
          <dgm:bulletEnabled val="1"/>
        </dgm:presLayoutVars>
      </dgm:prSet>
      <dgm:spPr/>
    </dgm:pt>
  </dgm:ptLst>
  <dgm:cxnLst>
    <dgm:cxn modelId="{207FDA0D-F9A2-914D-AE93-8285AB2380DF}" type="presOf" srcId="{213CDF20-D552-CF48-A97C-5B5208890FFB}" destId="{D3E6FCE6-1305-D849-B51C-939D48E5DBA4}" srcOrd="0" destOrd="0" presId="urn:microsoft.com/office/officeart/2005/8/layout/default"/>
    <dgm:cxn modelId="{1A024E43-5181-5047-9973-E68568ECAEC6}" type="presOf" srcId="{0AF4ABAC-F9BD-D64F-B2C4-68E731CCC63C}" destId="{59894EE8-E2C5-9640-AA15-781B161904D8}" srcOrd="0" destOrd="0" presId="urn:microsoft.com/office/officeart/2005/8/layout/default"/>
    <dgm:cxn modelId="{C17C9765-1D06-2D45-A91A-AD7BEF846085}" srcId="{0778AE4D-F302-B246-81AD-D0E6D5CFC83B}" destId="{0AF4ABAC-F9BD-D64F-B2C4-68E731CCC63C}" srcOrd="3" destOrd="0" parTransId="{C40AF58C-8449-3C47-A362-BA66174CAE25}" sibTransId="{368F9FFA-EDA7-DE47-8D5C-1BEB034F0914}"/>
    <dgm:cxn modelId="{D21DF34C-CB75-F54A-864C-C82A9157D5E7}" type="presOf" srcId="{0778AE4D-F302-B246-81AD-D0E6D5CFC83B}" destId="{5FA53012-A900-F940-83CD-8F9B3B30BB2D}" srcOrd="0" destOrd="0" presId="urn:microsoft.com/office/officeart/2005/8/layout/default"/>
    <dgm:cxn modelId="{543A5984-253F-0544-A564-B2500A81CCDA}" type="presOf" srcId="{375C0D55-C82D-7443-AB46-447A7849169F}" destId="{7E790214-AD1C-4C48-B559-0CB6847791DC}" srcOrd="0" destOrd="0" presId="urn:microsoft.com/office/officeart/2005/8/layout/default"/>
    <dgm:cxn modelId="{1A056B8F-ACB6-FF41-BF4E-DB0AA6002246}" srcId="{0778AE4D-F302-B246-81AD-D0E6D5CFC83B}" destId="{375C0D55-C82D-7443-AB46-447A7849169F}" srcOrd="4" destOrd="0" parTransId="{1C87D315-BDEF-744B-A621-D9F6AE984471}" sibTransId="{5CA5AAE1-5E82-8748-B06D-7B1CAFEA99C7}"/>
    <dgm:cxn modelId="{A03F2394-8AE5-FA44-9554-73BF23360585}" srcId="{0778AE4D-F302-B246-81AD-D0E6D5CFC83B}" destId="{F98E2EB5-AE16-6A4B-A30C-C7052E4F0912}" srcOrd="1" destOrd="0" parTransId="{F13B3DA5-66A6-3C4F-96E2-26DBFD263BF1}" sibTransId="{59AA9EAB-7509-E14C-BBA1-AA9681C712F3}"/>
    <dgm:cxn modelId="{9A8A4C9D-5348-054A-A7ED-72B0888B0E9F}" srcId="{0778AE4D-F302-B246-81AD-D0E6D5CFC83B}" destId="{CD119767-5023-4843-BD62-080C7752E367}" srcOrd="0" destOrd="0" parTransId="{1BF4180D-AE16-C04F-9262-5277ACB48812}" sibTransId="{D80AE6B0-6EBE-C34D-9DBF-E6A6EF187894}"/>
    <dgm:cxn modelId="{73DA36C3-89D7-3C44-B2C8-F8026289C2EE}" type="presOf" srcId="{CD119767-5023-4843-BD62-080C7752E367}" destId="{96176F68-327A-2047-9C09-F4EB2CBA8798}" srcOrd="0" destOrd="0" presId="urn:microsoft.com/office/officeart/2005/8/layout/default"/>
    <dgm:cxn modelId="{2BD4BAD7-E6DC-434D-9C5B-8AA7EA60C34A}" type="presOf" srcId="{F98E2EB5-AE16-6A4B-A30C-C7052E4F0912}" destId="{1018DB79-DEA8-244B-AD78-054B3758D81E}" srcOrd="0" destOrd="0" presId="urn:microsoft.com/office/officeart/2005/8/layout/default"/>
    <dgm:cxn modelId="{8FB6FBE0-6E49-5645-AF96-9298B801C158}" srcId="{0778AE4D-F302-B246-81AD-D0E6D5CFC83B}" destId="{213CDF20-D552-CF48-A97C-5B5208890FFB}" srcOrd="2" destOrd="0" parTransId="{796CB70D-A699-D44D-BDDD-9B331E7EF688}" sibTransId="{8F7E261D-AB36-3749-8CA5-D2D09A794358}"/>
    <dgm:cxn modelId="{D9914F94-8227-954E-B414-D07FE606614A}" type="presParOf" srcId="{5FA53012-A900-F940-83CD-8F9B3B30BB2D}" destId="{96176F68-327A-2047-9C09-F4EB2CBA8798}" srcOrd="0" destOrd="0" presId="urn:microsoft.com/office/officeart/2005/8/layout/default"/>
    <dgm:cxn modelId="{5EB2155C-CDDC-1F41-A489-8363F8AC9187}" type="presParOf" srcId="{5FA53012-A900-F940-83CD-8F9B3B30BB2D}" destId="{7F3E486E-94D5-1D45-B210-EBCCFF652467}" srcOrd="1" destOrd="0" presId="urn:microsoft.com/office/officeart/2005/8/layout/default"/>
    <dgm:cxn modelId="{B7496742-A770-5E4B-BA89-F2531779F5AC}" type="presParOf" srcId="{5FA53012-A900-F940-83CD-8F9B3B30BB2D}" destId="{1018DB79-DEA8-244B-AD78-054B3758D81E}" srcOrd="2" destOrd="0" presId="urn:microsoft.com/office/officeart/2005/8/layout/default"/>
    <dgm:cxn modelId="{152D598A-1EB3-2B49-BABC-E988D0799D0A}" type="presParOf" srcId="{5FA53012-A900-F940-83CD-8F9B3B30BB2D}" destId="{E2C7E835-E48F-C848-8E11-1CACE82A6A97}" srcOrd="3" destOrd="0" presId="urn:microsoft.com/office/officeart/2005/8/layout/default"/>
    <dgm:cxn modelId="{295D5701-9430-C44C-AAA2-25C5687335C0}" type="presParOf" srcId="{5FA53012-A900-F940-83CD-8F9B3B30BB2D}" destId="{D3E6FCE6-1305-D849-B51C-939D48E5DBA4}" srcOrd="4" destOrd="0" presId="urn:microsoft.com/office/officeart/2005/8/layout/default"/>
    <dgm:cxn modelId="{96EDD3AB-DE22-E04F-871A-DA083CE0BDC7}" type="presParOf" srcId="{5FA53012-A900-F940-83CD-8F9B3B30BB2D}" destId="{1B2E0FC3-4ADC-2845-8F94-B3FAD83C9F1E}" srcOrd="5" destOrd="0" presId="urn:microsoft.com/office/officeart/2005/8/layout/default"/>
    <dgm:cxn modelId="{07C9CF3D-46E1-6E43-8DD3-F162AEA89583}" type="presParOf" srcId="{5FA53012-A900-F940-83CD-8F9B3B30BB2D}" destId="{59894EE8-E2C5-9640-AA15-781B161904D8}" srcOrd="6" destOrd="0" presId="urn:microsoft.com/office/officeart/2005/8/layout/default"/>
    <dgm:cxn modelId="{7E41E6BE-243D-8C41-8137-4FB4CCA9B469}" type="presParOf" srcId="{5FA53012-A900-F940-83CD-8F9B3B30BB2D}" destId="{E5C74C47-7E3F-894A-AB55-F1CC0DC54F92}" srcOrd="7" destOrd="0" presId="urn:microsoft.com/office/officeart/2005/8/layout/default"/>
    <dgm:cxn modelId="{9347AEB8-1E93-A647-A208-DDFE2C25BF9E}" type="presParOf" srcId="{5FA53012-A900-F940-83CD-8F9B3B30BB2D}" destId="{7E790214-AD1C-4C48-B559-0CB6847791D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78AE4D-F302-B246-81AD-D0E6D5CFC83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19767-5023-4843-BD62-080C7752E367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600" dirty="0">
              <a:solidFill>
                <a:schemeClr val="bg2"/>
              </a:solidFill>
            </a:rPr>
            <a:t>Identify barriers.</a:t>
          </a:r>
        </a:p>
      </dgm:t>
    </dgm:pt>
    <dgm:pt modelId="{1BF4180D-AE16-C04F-9262-5277ACB48812}" type="parTrans" cxnId="{9A8A4C9D-5348-054A-A7ED-72B0888B0E9F}">
      <dgm:prSet/>
      <dgm:spPr/>
      <dgm:t>
        <a:bodyPr/>
        <a:lstStyle/>
        <a:p>
          <a:endParaRPr lang="en-US"/>
        </a:p>
      </dgm:t>
    </dgm:pt>
    <dgm:pt modelId="{D80AE6B0-6EBE-C34D-9DBF-E6A6EF187894}" type="sibTrans" cxnId="{9A8A4C9D-5348-054A-A7ED-72B0888B0E9F}">
      <dgm:prSet/>
      <dgm:spPr/>
      <dgm:t>
        <a:bodyPr/>
        <a:lstStyle/>
        <a:p>
          <a:endParaRPr lang="en-US"/>
        </a:p>
      </dgm:t>
    </dgm:pt>
    <dgm:pt modelId="{4BF7623D-2872-704D-8A10-B4DC6AD3E5C1}">
      <dgm:prSet phldrT="[Text]" custT="1"/>
      <dgm:spPr>
        <a:solidFill>
          <a:schemeClr val="tx1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600" dirty="0"/>
            <a:t>Outline steps to overcome barriers.</a:t>
          </a:r>
        </a:p>
      </dgm:t>
    </dgm:pt>
    <dgm:pt modelId="{7A1EE7AC-328B-4E48-8E39-720C43481229}" type="parTrans" cxnId="{F734A0E1-EC9A-DD4F-ADFD-63A41558ABA0}">
      <dgm:prSet/>
      <dgm:spPr/>
      <dgm:t>
        <a:bodyPr/>
        <a:lstStyle/>
        <a:p>
          <a:endParaRPr lang="en-US"/>
        </a:p>
      </dgm:t>
    </dgm:pt>
    <dgm:pt modelId="{0437618C-AC9A-8F49-B786-061C3253D1A6}" type="sibTrans" cxnId="{F734A0E1-EC9A-DD4F-ADFD-63A41558ABA0}">
      <dgm:prSet/>
      <dgm:spPr/>
      <dgm:t>
        <a:bodyPr/>
        <a:lstStyle/>
        <a:p>
          <a:endParaRPr lang="en-US"/>
        </a:p>
      </dgm:t>
    </dgm:pt>
    <dgm:pt modelId="{148BEC35-5B7D-B149-A703-3ABE86DDC45D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>
              <a:solidFill>
                <a:schemeClr val="bg2"/>
              </a:solidFill>
            </a:rPr>
            <a:t>Small and attainable actions lead to gradual long-term change.</a:t>
          </a:r>
          <a:endParaRPr lang="en-US" sz="1400" b="1" dirty="0">
            <a:solidFill>
              <a:schemeClr val="bg2"/>
            </a:solidFill>
          </a:endParaRPr>
        </a:p>
      </dgm:t>
    </dgm:pt>
    <dgm:pt modelId="{66D4BDA9-3D1E-1245-A72F-11BD6BDC9850}" type="parTrans" cxnId="{D1844F75-F7D2-9340-8FE5-41CD0A074705}">
      <dgm:prSet/>
      <dgm:spPr/>
      <dgm:t>
        <a:bodyPr/>
        <a:lstStyle/>
        <a:p>
          <a:endParaRPr lang="en-US"/>
        </a:p>
      </dgm:t>
    </dgm:pt>
    <dgm:pt modelId="{FC47DD45-4FE3-D84A-897D-711672ABD3D2}" type="sibTrans" cxnId="{D1844F75-F7D2-9340-8FE5-41CD0A074705}">
      <dgm:prSet/>
      <dgm:spPr/>
      <dgm:t>
        <a:bodyPr/>
        <a:lstStyle/>
        <a:p>
          <a:endParaRPr lang="en-US"/>
        </a:p>
      </dgm:t>
    </dgm:pt>
    <dgm:pt modelId="{5FA53012-A900-F940-83CD-8F9B3B30BB2D}" type="pres">
      <dgm:prSet presAssocID="{0778AE4D-F302-B246-81AD-D0E6D5CFC83B}" presName="diagram" presStyleCnt="0">
        <dgm:presLayoutVars>
          <dgm:dir/>
          <dgm:resizeHandles val="exact"/>
        </dgm:presLayoutVars>
      </dgm:prSet>
      <dgm:spPr/>
    </dgm:pt>
    <dgm:pt modelId="{96176F68-327A-2047-9C09-F4EB2CBA8798}" type="pres">
      <dgm:prSet presAssocID="{CD119767-5023-4843-BD62-080C7752E367}" presName="node" presStyleLbl="node1" presStyleIdx="0" presStyleCnt="3">
        <dgm:presLayoutVars>
          <dgm:bulletEnabled val="1"/>
        </dgm:presLayoutVars>
      </dgm:prSet>
      <dgm:spPr/>
    </dgm:pt>
    <dgm:pt modelId="{7F3E486E-94D5-1D45-B210-EBCCFF652467}" type="pres">
      <dgm:prSet presAssocID="{D80AE6B0-6EBE-C34D-9DBF-E6A6EF187894}" presName="sibTrans" presStyleCnt="0"/>
      <dgm:spPr/>
    </dgm:pt>
    <dgm:pt modelId="{6700C4A3-93FA-CB40-9BF4-DD3539D3B77D}" type="pres">
      <dgm:prSet presAssocID="{4BF7623D-2872-704D-8A10-B4DC6AD3E5C1}" presName="node" presStyleLbl="node1" presStyleIdx="1" presStyleCnt="3">
        <dgm:presLayoutVars>
          <dgm:bulletEnabled val="1"/>
        </dgm:presLayoutVars>
      </dgm:prSet>
      <dgm:spPr/>
    </dgm:pt>
    <dgm:pt modelId="{7E90D4FC-F05F-5D45-AAB9-0952E5A5EDF7}" type="pres">
      <dgm:prSet presAssocID="{0437618C-AC9A-8F49-B786-061C3253D1A6}" presName="sibTrans" presStyleCnt="0"/>
      <dgm:spPr/>
    </dgm:pt>
    <dgm:pt modelId="{E5B667BA-0348-A744-ABD7-26D314BC5014}" type="pres">
      <dgm:prSet presAssocID="{148BEC35-5B7D-B149-A703-3ABE86DDC45D}" presName="node" presStyleLbl="node1" presStyleIdx="2" presStyleCnt="3">
        <dgm:presLayoutVars>
          <dgm:bulletEnabled val="1"/>
        </dgm:presLayoutVars>
      </dgm:prSet>
      <dgm:spPr/>
    </dgm:pt>
  </dgm:ptLst>
  <dgm:cxnLst>
    <dgm:cxn modelId="{44DEA33E-2626-2343-81BC-0F20C7A61048}" type="presOf" srcId="{148BEC35-5B7D-B149-A703-3ABE86DDC45D}" destId="{E5B667BA-0348-A744-ABD7-26D314BC5014}" srcOrd="0" destOrd="0" presId="urn:microsoft.com/office/officeart/2005/8/layout/default"/>
    <dgm:cxn modelId="{D21DF34C-CB75-F54A-864C-C82A9157D5E7}" type="presOf" srcId="{0778AE4D-F302-B246-81AD-D0E6D5CFC83B}" destId="{5FA53012-A900-F940-83CD-8F9B3B30BB2D}" srcOrd="0" destOrd="0" presId="urn:microsoft.com/office/officeart/2005/8/layout/default"/>
    <dgm:cxn modelId="{D1844F75-F7D2-9340-8FE5-41CD0A074705}" srcId="{0778AE4D-F302-B246-81AD-D0E6D5CFC83B}" destId="{148BEC35-5B7D-B149-A703-3ABE86DDC45D}" srcOrd="2" destOrd="0" parTransId="{66D4BDA9-3D1E-1245-A72F-11BD6BDC9850}" sibTransId="{FC47DD45-4FE3-D84A-897D-711672ABD3D2}"/>
    <dgm:cxn modelId="{9A8A4C9D-5348-054A-A7ED-72B0888B0E9F}" srcId="{0778AE4D-F302-B246-81AD-D0E6D5CFC83B}" destId="{CD119767-5023-4843-BD62-080C7752E367}" srcOrd="0" destOrd="0" parTransId="{1BF4180D-AE16-C04F-9262-5277ACB48812}" sibTransId="{D80AE6B0-6EBE-C34D-9DBF-E6A6EF187894}"/>
    <dgm:cxn modelId="{73DA36C3-89D7-3C44-B2C8-F8026289C2EE}" type="presOf" srcId="{CD119767-5023-4843-BD62-080C7752E367}" destId="{96176F68-327A-2047-9C09-F4EB2CBA8798}" srcOrd="0" destOrd="0" presId="urn:microsoft.com/office/officeart/2005/8/layout/default"/>
    <dgm:cxn modelId="{F734A0E1-EC9A-DD4F-ADFD-63A41558ABA0}" srcId="{0778AE4D-F302-B246-81AD-D0E6D5CFC83B}" destId="{4BF7623D-2872-704D-8A10-B4DC6AD3E5C1}" srcOrd="1" destOrd="0" parTransId="{7A1EE7AC-328B-4E48-8E39-720C43481229}" sibTransId="{0437618C-AC9A-8F49-B786-061C3253D1A6}"/>
    <dgm:cxn modelId="{DA5213FA-8424-6D49-B867-5D23C4FB091C}" type="presOf" srcId="{4BF7623D-2872-704D-8A10-B4DC6AD3E5C1}" destId="{6700C4A3-93FA-CB40-9BF4-DD3539D3B77D}" srcOrd="0" destOrd="0" presId="urn:microsoft.com/office/officeart/2005/8/layout/default"/>
    <dgm:cxn modelId="{D9914F94-8227-954E-B414-D07FE606614A}" type="presParOf" srcId="{5FA53012-A900-F940-83CD-8F9B3B30BB2D}" destId="{96176F68-327A-2047-9C09-F4EB2CBA8798}" srcOrd="0" destOrd="0" presId="urn:microsoft.com/office/officeart/2005/8/layout/default"/>
    <dgm:cxn modelId="{5EB2155C-CDDC-1F41-A489-8363F8AC9187}" type="presParOf" srcId="{5FA53012-A900-F940-83CD-8F9B3B30BB2D}" destId="{7F3E486E-94D5-1D45-B210-EBCCFF652467}" srcOrd="1" destOrd="0" presId="urn:microsoft.com/office/officeart/2005/8/layout/default"/>
    <dgm:cxn modelId="{5C9B4C68-E872-CF46-AF1F-553F7867BBE7}" type="presParOf" srcId="{5FA53012-A900-F940-83CD-8F9B3B30BB2D}" destId="{6700C4A3-93FA-CB40-9BF4-DD3539D3B77D}" srcOrd="2" destOrd="0" presId="urn:microsoft.com/office/officeart/2005/8/layout/default"/>
    <dgm:cxn modelId="{5A1E8F50-4D26-E243-9BF8-7E728BA5DC91}" type="presParOf" srcId="{5FA53012-A900-F940-83CD-8F9B3B30BB2D}" destId="{7E90D4FC-F05F-5D45-AAB9-0952E5A5EDF7}" srcOrd="3" destOrd="0" presId="urn:microsoft.com/office/officeart/2005/8/layout/default"/>
    <dgm:cxn modelId="{5C28F2D1-3B57-2941-A8E7-3CA2F6F1053B}" type="presParOf" srcId="{5FA53012-A900-F940-83CD-8F9B3B30BB2D}" destId="{E5B667BA-0348-A744-ABD7-26D314BC501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78AE4D-F302-B246-81AD-D0E6D5CFC83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19767-5023-4843-BD62-080C7752E367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200" dirty="0">
              <a:solidFill>
                <a:schemeClr val="bg2"/>
              </a:solidFill>
            </a:rPr>
            <a:t>What is the recommended amount of physical activity each week?</a:t>
          </a:r>
        </a:p>
      </dgm:t>
    </dgm:pt>
    <dgm:pt modelId="{1BF4180D-AE16-C04F-9262-5277ACB48812}" type="parTrans" cxnId="{9A8A4C9D-5348-054A-A7ED-72B0888B0E9F}">
      <dgm:prSet/>
      <dgm:spPr/>
      <dgm:t>
        <a:bodyPr/>
        <a:lstStyle/>
        <a:p>
          <a:endParaRPr lang="en-US"/>
        </a:p>
      </dgm:t>
    </dgm:pt>
    <dgm:pt modelId="{D80AE6B0-6EBE-C34D-9DBF-E6A6EF187894}" type="sibTrans" cxnId="{9A8A4C9D-5348-054A-A7ED-72B0888B0E9F}">
      <dgm:prSet/>
      <dgm:spPr/>
      <dgm:t>
        <a:bodyPr/>
        <a:lstStyle/>
        <a:p>
          <a:endParaRPr lang="en-US"/>
        </a:p>
      </dgm:t>
    </dgm:pt>
    <dgm:pt modelId="{4BF7623D-2872-704D-8A10-B4DC6AD3E5C1}">
      <dgm:prSet phldrT="[Text]" custT="1"/>
      <dgm:spPr>
        <a:solidFill>
          <a:schemeClr val="tx1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200" dirty="0">
              <a:solidFill>
                <a:schemeClr val="bg1"/>
              </a:solidFill>
            </a:rPr>
            <a:t>Make health and nutrition decisions geared toward optimal aging.</a:t>
          </a:r>
          <a:endParaRPr lang="en-US" sz="1200" dirty="0"/>
        </a:p>
      </dgm:t>
    </dgm:pt>
    <dgm:pt modelId="{7A1EE7AC-328B-4E48-8E39-720C43481229}" type="parTrans" cxnId="{F734A0E1-EC9A-DD4F-ADFD-63A41558ABA0}">
      <dgm:prSet/>
      <dgm:spPr/>
      <dgm:t>
        <a:bodyPr/>
        <a:lstStyle/>
        <a:p>
          <a:endParaRPr lang="en-US"/>
        </a:p>
      </dgm:t>
    </dgm:pt>
    <dgm:pt modelId="{0437618C-AC9A-8F49-B786-061C3253D1A6}" type="sibTrans" cxnId="{F734A0E1-EC9A-DD4F-ADFD-63A41558ABA0}">
      <dgm:prSet/>
      <dgm:spPr/>
      <dgm:t>
        <a:bodyPr/>
        <a:lstStyle/>
        <a:p>
          <a:endParaRPr lang="en-US"/>
        </a:p>
      </dgm:t>
    </dgm:pt>
    <dgm:pt modelId="{148BEC35-5B7D-B149-A703-3ABE86DDC45D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100" dirty="0">
              <a:solidFill>
                <a:schemeClr val="bg2"/>
              </a:solidFill>
            </a:rPr>
            <a:t>Remember the relationship among nutrition, exercise, and stress management in maintaining overall health.</a:t>
          </a:r>
          <a:endParaRPr lang="en-US" sz="1100" b="1" dirty="0">
            <a:solidFill>
              <a:schemeClr val="bg2"/>
            </a:solidFill>
          </a:endParaRPr>
        </a:p>
      </dgm:t>
    </dgm:pt>
    <dgm:pt modelId="{66D4BDA9-3D1E-1245-A72F-11BD6BDC9850}" type="parTrans" cxnId="{D1844F75-F7D2-9340-8FE5-41CD0A074705}">
      <dgm:prSet/>
      <dgm:spPr/>
      <dgm:t>
        <a:bodyPr/>
        <a:lstStyle/>
        <a:p>
          <a:endParaRPr lang="en-US"/>
        </a:p>
      </dgm:t>
    </dgm:pt>
    <dgm:pt modelId="{FC47DD45-4FE3-D84A-897D-711672ABD3D2}" type="sibTrans" cxnId="{D1844F75-F7D2-9340-8FE5-41CD0A074705}">
      <dgm:prSet/>
      <dgm:spPr/>
      <dgm:t>
        <a:bodyPr/>
        <a:lstStyle/>
        <a:p>
          <a:endParaRPr lang="en-US"/>
        </a:p>
      </dgm:t>
    </dgm:pt>
    <dgm:pt modelId="{30CDF7A6-67EC-0A43-89A4-AC2CF108973F}">
      <dgm:prSet custT="1"/>
      <dgm:spPr/>
      <dgm:t>
        <a:bodyPr/>
        <a:lstStyle/>
        <a:p>
          <a:pPr>
            <a:buNone/>
          </a:pPr>
          <a:r>
            <a:rPr lang="en-US" sz="1200" dirty="0"/>
            <a:t>How are you doing on your goals from last week?</a:t>
          </a:r>
        </a:p>
      </dgm:t>
    </dgm:pt>
    <dgm:pt modelId="{F727D214-58D8-C54A-832B-D06A38DF278A}" type="parTrans" cxnId="{01B9297C-BD8E-8745-A81E-0C205B902F91}">
      <dgm:prSet/>
      <dgm:spPr/>
      <dgm:t>
        <a:bodyPr/>
        <a:lstStyle/>
        <a:p>
          <a:endParaRPr lang="en-US"/>
        </a:p>
      </dgm:t>
    </dgm:pt>
    <dgm:pt modelId="{2C108B4C-724F-6442-993E-6CF1B17D55C7}" type="sibTrans" cxnId="{01B9297C-BD8E-8745-A81E-0C205B902F91}">
      <dgm:prSet/>
      <dgm:spPr/>
      <dgm:t>
        <a:bodyPr/>
        <a:lstStyle/>
        <a:p>
          <a:endParaRPr lang="en-US"/>
        </a:p>
      </dgm:t>
    </dgm:pt>
    <dgm:pt modelId="{5FA53012-A900-F940-83CD-8F9B3B30BB2D}" type="pres">
      <dgm:prSet presAssocID="{0778AE4D-F302-B246-81AD-D0E6D5CFC83B}" presName="diagram" presStyleCnt="0">
        <dgm:presLayoutVars>
          <dgm:dir/>
          <dgm:resizeHandles val="exact"/>
        </dgm:presLayoutVars>
      </dgm:prSet>
      <dgm:spPr/>
    </dgm:pt>
    <dgm:pt modelId="{96176F68-327A-2047-9C09-F4EB2CBA8798}" type="pres">
      <dgm:prSet presAssocID="{CD119767-5023-4843-BD62-080C7752E367}" presName="node" presStyleLbl="node1" presStyleIdx="0" presStyleCnt="4">
        <dgm:presLayoutVars>
          <dgm:bulletEnabled val="1"/>
        </dgm:presLayoutVars>
      </dgm:prSet>
      <dgm:spPr/>
    </dgm:pt>
    <dgm:pt modelId="{7F3E486E-94D5-1D45-B210-EBCCFF652467}" type="pres">
      <dgm:prSet presAssocID="{D80AE6B0-6EBE-C34D-9DBF-E6A6EF187894}" presName="sibTrans" presStyleCnt="0"/>
      <dgm:spPr/>
    </dgm:pt>
    <dgm:pt modelId="{6700C4A3-93FA-CB40-9BF4-DD3539D3B77D}" type="pres">
      <dgm:prSet presAssocID="{4BF7623D-2872-704D-8A10-B4DC6AD3E5C1}" presName="node" presStyleLbl="node1" presStyleIdx="1" presStyleCnt="4">
        <dgm:presLayoutVars>
          <dgm:bulletEnabled val="1"/>
        </dgm:presLayoutVars>
      </dgm:prSet>
      <dgm:spPr/>
    </dgm:pt>
    <dgm:pt modelId="{7E90D4FC-F05F-5D45-AAB9-0952E5A5EDF7}" type="pres">
      <dgm:prSet presAssocID="{0437618C-AC9A-8F49-B786-061C3253D1A6}" presName="sibTrans" presStyleCnt="0"/>
      <dgm:spPr/>
    </dgm:pt>
    <dgm:pt modelId="{E5B667BA-0348-A744-ABD7-26D314BC5014}" type="pres">
      <dgm:prSet presAssocID="{148BEC35-5B7D-B149-A703-3ABE86DDC45D}" presName="node" presStyleLbl="node1" presStyleIdx="2" presStyleCnt="4">
        <dgm:presLayoutVars>
          <dgm:bulletEnabled val="1"/>
        </dgm:presLayoutVars>
      </dgm:prSet>
      <dgm:spPr/>
    </dgm:pt>
    <dgm:pt modelId="{6A5A1E68-0BDB-634D-AA58-43EF5107060F}" type="pres">
      <dgm:prSet presAssocID="{FC47DD45-4FE3-D84A-897D-711672ABD3D2}" presName="sibTrans" presStyleCnt="0"/>
      <dgm:spPr/>
    </dgm:pt>
    <dgm:pt modelId="{5C89B3D9-E43C-FD43-A8C6-4C94B65D51E9}" type="pres">
      <dgm:prSet presAssocID="{30CDF7A6-67EC-0A43-89A4-AC2CF108973F}" presName="node" presStyleLbl="node1" presStyleIdx="3" presStyleCnt="4">
        <dgm:presLayoutVars>
          <dgm:bulletEnabled val="1"/>
        </dgm:presLayoutVars>
      </dgm:prSet>
      <dgm:spPr/>
    </dgm:pt>
  </dgm:ptLst>
  <dgm:cxnLst>
    <dgm:cxn modelId="{44DEA33E-2626-2343-81BC-0F20C7A61048}" type="presOf" srcId="{148BEC35-5B7D-B149-A703-3ABE86DDC45D}" destId="{E5B667BA-0348-A744-ABD7-26D314BC5014}" srcOrd="0" destOrd="0" presId="urn:microsoft.com/office/officeart/2005/8/layout/default"/>
    <dgm:cxn modelId="{D21DF34C-CB75-F54A-864C-C82A9157D5E7}" type="presOf" srcId="{0778AE4D-F302-B246-81AD-D0E6D5CFC83B}" destId="{5FA53012-A900-F940-83CD-8F9B3B30BB2D}" srcOrd="0" destOrd="0" presId="urn:microsoft.com/office/officeart/2005/8/layout/default"/>
    <dgm:cxn modelId="{D1844F75-F7D2-9340-8FE5-41CD0A074705}" srcId="{0778AE4D-F302-B246-81AD-D0E6D5CFC83B}" destId="{148BEC35-5B7D-B149-A703-3ABE86DDC45D}" srcOrd="2" destOrd="0" parTransId="{66D4BDA9-3D1E-1245-A72F-11BD6BDC9850}" sibTransId="{FC47DD45-4FE3-D84A-897D-711672ABD3D2}"/>
    <dgm:cxn modelId="{01B9297C-BD8E-8745-A81E-0C205B902F91}" srcId="{0778AE4D-F302-B246-81AD-D0E6D5CFC83B}" destId="{30CDF7A6-67EC-0A43-89A4-AC2CF108973F}" srcOrd="3" destOrd="0" parTransId="{F727D214-58D8-C54A-832B-D06A38DF278A}" sibTransId="{2C108B4C-724F-6442-993E-6CF1B17D55C7}"/>
    <dgm:cxn modelId="{9A8A4C9D-5348-054A-A7ED-72B0888B0E9F}" srcId="{0778AE4D-F302-B246-81AD-D0E6D5CFC83B}" destId="{CD119767-5023-4843-BD62-080C7752E367}" srcOrd="0" destOrd="0" parTransId="{1BF4180D-AE16-C04F-9262-5277ACB48812}" sibTransId="{D80AE6B0-6EBE-C34D-9DBF-E6A6EF187894}"/>
    <dgm:cxn modelId="{27E6C39E-C83A-C042-B7DC-703F5151752C}" type="presOf" srcId="{30CDF7A6-67EC-0A43-89A4-AC2CF108973F}" destId="{5C89B3D9-E43C-FD43-A8C6-4C94B65D51E9}" srcOrd="0" destOrd="0" presId="urn:microsoft.com/office/officeart/2005/8/layout/default"/>
    <dgm:cxn modelId="{73DA36C3-89D7-3C44-B2C8-F8026289C2EE}" type="presOf" srcId="{CD119767-5023-4843-BD62-080C7752E367}" destId="{96176F68-327A-2047-9C09-F4EB2CBA8798}" srcOrd="0" destOrd="0" presId="urn:microsoft.com/office/officeart/2005/8/layout/default"/>
    <dgm:cxn modelId="{F734A0E1-EC9A-DD4F-ADFD-63A41558ABA0}" srcId="{0778AE4D-F302-B246-81AD-D0E6D5CFC83B}" destId="{4BF7623D-2872-704D-8A10-B4DC6AD3E5C1}" srcOrd="1" destOrd="0" parTransId="{7A1EE7AC-328B-4E48-8E39-720C43481229}" sibTransId="{0437618C-AC9A-8F49-B786-061C3253D1A6}"/>
    <dgm:cxn modelId="{DA5213FA-8424-6D49-B867-5D23C4FB091C}" type="presOf" srcId="{4BF7623D-2872-704D-8A10-B4DC6AD3E5C1}" destId="{6700C4A3-93FA-CB40-9BF4-DD3539D3B77D}" srcOrd="0" destOrd="0" presId="urn:microsoft.com/office/officeart/2005/8/layout/default"/>
    <dgm:cxn modelId="{D9914F94-8227-954E-B414-D07FE606614A}" type="presParOf" srcId="{5FA53012-A900-F940-83CD-8F9B3B30BB2D}" destId="{96176F68-327A-2047-9C09-F4EB2CBA8798}" srcOrd="0" destOrd="0" presId="urn:microsoft.com/office/officeart/2005/8/layout/default"/>
    <dgm:cxn modelId="{5EB2155C-CDDC-1F41-A489-8363F8AC9187}" type="presParOf" srcId="{5FA53012-A900-F940-83CD-8F9B3B30BB2D}" destId="{7F3E486E-94D5-1D45-B210-EBCCFF652467}" srcOrd="1" destOrd="0" presId="urn:microsoft.com/office/officeart/2005/8/layout/default"/>
    <dgm:cxn modelId="{5C9B4C68-E872-CF46-AF1F-553F7867BBE7}" type="presParOf" srcId="{5FA53012-A900-F940-83CD-8F9B3B30BB2D}" destId="{6700C4A3-93FA-CB40-9BF4-DD3539D3B77D}" srcOrd="2" destOrd="0" presId="urn:microsoft.com/office/officeart/2005/8/layout/default"/>
    <dgm:cxn modelId="{5A1E8F50-4D26-E243-9BF8-7E728BA5DC91}" type="presParOf" srcId="{5FA53012-A900-F940-83CD-8F9B3B30BB2D}" destId="{7E90D4FC-F05F-5D45-AAB9-0952E5A5EDF7}" srcOrd="3" destOrd="0" presId="urn:microsoft.com/office/officeart/2005/8/layout/default"/>
    <dgm:cxn modelId="{5C28F2D1-3B57-2941-A8E7-3CA2F6F1053B}" type="presParOf" srcId="{5FA53012-A900-F940-83CD-8F9B3B30BB2D}" destId="{E5B667BA-0348-A744-ABD7-26D314BC5014}" srcOrd="4" destOrd="0" presId="urn:microsoft.com/office/officeart/2005/8/layout/default"/>
    <dgm:cxn modelId="{77360BA9-DD44-0544-9B10-A12597E40630}" type="presParOf" srcId="{5FA53012-A900-F940-83CD-8F9B3B30BB2D}" destId="{6A5A1E68-0BDB-634D-AA58-43EF5107060F}" srcOrd="5" destOrd="0" presId="urn:microsoft.com/office/officeart/2005/8/layout/default"/>
    <dgm:cxn modelId="{CA07412F-C579-E04A-946C-C1C593214334}" type="presParOf" srcId="{5FA53012-A900-F940-83CD-8F9B3B30BB2D}" destId="{5C89B3D9-E43C-FD43-A8C6-4C94B65D51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8AE4D-F302-B246-81AD-D0E6D5CFC83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367953-9DCD-AF4B-A5A8-BAE9BA750368}">
      <dgm:prSet phldrT="[Text]" custT="1"/>
      <dgm:spPr>
        <a:solidFill>
          <a:schemeClr val="tx1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Improved body composition (muscle mass, bone density)</a:t>
          </a:r>
        </a:p>
      </dgm:t>
    </dgm:pt>
    <dgm:pt modelId="{BC8B402F-A555-8E46-BCC0-49B5CAFFE19D}" type="parTrans" cxnId="{C485EFE6-A6B3-DA44-9FE9-CE4E50B5106A}">
      <dgm:prSet/>
      <dgm:spPr/>
      <dgm:t>
        <a:bodyPr/>
        <a:lstStyle/>
        <a:p>
          <a:endParaRPr lang="en-US"/>
        </a:p>
      </dgm:t>
    </dgm:pt>
    <dgm:pt modelId="{A7F9070D-CE2B-A548-9FF6-FF4F805C3279}" type="sibTrans" cxnId="{C485EFE6-A6B3-DA44-9FE9-CE4E50B5106A}">
      <dgm:prSet/>
      <dgm:spPr/>
      <dgm:t>
        <a:bodyPr/>
        <a:lstStyle/>
        <a:p>
          <a:endParaRPr lang="en-US"/>
        </a:p>
      </dgm:t>
    </dgm:pt>
    <dgm:pt modelId="{03510A17-71FC-8345-ACF7-8277BA92BF2D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bg2"/>
              </a:solidFill>
            </a:rPr>
            <a:t>Lowered risk of disease and illness</a:t>
          </a:r>
        </a:p>
      </dgm:t>
    </dgm:pt>
    <dgm:pt modelId="{C6FFA259-17FD-4A4A-9510-9C817AE42B4C}" type="parTrans" cxnId="{5580B322-5957-404A-908B-6561466BC908}">
      <dgm:prSet/>
      <dgm:spPr/>
      <dgm:t>
        <a:bodyPr/>
        <a:lstStyle/>
        <a:p>
          <a:endParaRPr lang="en-US"/>
        </a:p>
      </dgm:t>
    </dgm:pt>
    <dgm:pt modelId="{F43D2C73-BDC2-C247-9506-009F9E0A2BEC}" type="sibTrans" cxnId="{5580B322-5957-404A-908B-6561466BC908}">
      <dgm:prSet/>
      <dgm:spPr/>
      <dgm:t>
        <a:bodyPr/>
        <a:lstStyle/>
        <a:p>
          <a:endParaRPr lang="en-US"/>
        </a:p>
      </dgm:t>
    </dgm:pt>
    <dgm:pt modelId="{AC5DF9BD-11F3-8D46-AAB1-D31D7153E363}">
      <dgm:prSet phldrT="[Text]" custT="1"/>
      <dgm:spPr>
        <a:solidFill>
          <a:schemeClr val="tx1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Overall increased quality of life and happiness</a:t>
          </a:r>
        </a:p>
      </dgm:t>
    </dgm:pt>
    <dgm:pt modelId="{773BD1C3-FCF1-5F42-912B-9AECC8D5C683}" type="parTrans" cxnId="{657357B8-0A35-4943-9E17-B0C8FFD5AF74}">
      <dgm:prSet/>
      <dgm:spPr/>
      <dgm:t>
        <a:bodyPr/>
        <a:lstStyle/>
        <a:p>
          <a:endParaRPr lang="en-US"/>
        </a:p>
      </dgm:t>
    </dgm:pt>
    <dgm:pt modelId="{7F373C92-336B-7340-815F-F6A6EB25AE89}" type="sibTrans" cxnId="{657357B8-0A35-4943-9E17-B0C8FFD5AF74}">
      <dgm:prSet/>
      <dgm:spPr/>
      <dgm:t>
        <a:bodyPr/>
        <a:lstStyle/>
        <a:p>
          <a:endParaRPr lang="en-US"/>
        </a:p>
      </dgm:t>
    </dgm:pt>
    <dgm:pt modelId="{5FA53012-A900-F940-83CD-8F9B3B30BB2D}" type="pres">
      <dgm:prSet presAssocID="{0778AE4D-F302-B246-81AD-D0E6D5CFC83B}" presName="diagram" presStyleCnt="0">
        <dgm:presLayoutVars>
          <dgm:dir/>
          <dgm:resizeHandles val="exact"/>
        </dgm:presLayoutVars>
      </dgm:prSet>
      <dgm:spPr/>
    </dgm:pt>
    <dgm:pt modelId="{F719524D-BF5E-9F44-B4DC-F7BC226116E0}" type="pres">
      <dgm:prSet presAssocID="{EA367953-9DCD-AF4B-A5A8-BAE9BA750368}" presName="node" presStyleLbl="node1" presStyleIdx="0" presStyleCnt="3">
        <dgm:presLayoutVars>
          <dgm:bulletEnabled val="1"/>
        </dgm:presLayoutVars>
      </dgm:prSet>
      <dgm:spPr/>
    </dgm:pt>
    <dgm:pt modelId="{58009DEC-EA7E-C748-B8F3-364E84E1F949}" type="pres">
      <dgm:prSet presAssocID="{A7F9070D-CE2B-A548-9FF6-FF4F805C3279}" presName="sibTrans" presStyleCnt="0"/>
      <dgm:spPr/>
    </dgm:pt>
    <dgm:pt modelId="{4206474E-CB24-C549-AD3C-F3FF04074828}" type="pres">
      <dgm:prSet presAssocID="{03510A17-71FC-8345-ACF7-8277BA92BF2D}" presName="node" presStyleLbl="node1" presStyleIdx="1" presStyleCnt="3">
        <dgm:presLayoutVars>
          <dgm:bulletEnabled val="1"/>
        </dgm:presLayoutVars>
      </dgm:prSet>
      <dgm:spPr/>
    </dgm:pt>
    <dgm:pt modelId="{81AB8194-67EE-8B48-A34D-92DFDD47DC10}" type="pres">
      <dgm:prSet presAssocID="{F43D2C73-BDC2-C247-9506-009F9E0A2BEC}" presName="sibTrans" presStyleCnt="0"/>
      <dgm:spPr/>
    </dgm:pt>
    <dgm:pt modelId="{294BA48D-D90F-DD4F-993D-CDF4D3C8760F}" type="pres">
      <dgm:prSet presAssocID="{AC5DF9BD-11F3-8D46-AAB1-D31D7153E363}" presName="node" presStyleLbl="node1" presStyleIdx="2" presStyleCnt="3">
        <dgm:presLayoutVars>
          <dgm:bulletEnabled val="1"/>
        </dgm:presLayoutVars>
      </dgm:prSet>
      <dgm:spPr/>
    </dgm:pt>
  </dgm:ptLst>
  <dgm:cxnLst>
    <dgm:cxn modelId="{5580B322-5957-404A-908B-6561466BC908}" srcId="{0778AE4D-F302-B246-81AD-D0E6D5CFC83B}" destId="{03510A17-71FC-8345-ACF7-8277BA92BF2D}" srcOrd="1" destOrd="0" parTransId="{C6FFA259-17FD-4A4A-9510-9C817AE42B4C}" sibTransId="{F43D2C73-BDC2-C247-9506-009F9E0A2BEC}"/>
    <dgm:cxn modelId="{D21DF34C-CB75-F54A-864C-C82A9157D5E7}" type="presOf" srcId="{0778AE4D-F302-B246-81AD-D0E6D5CFC83B}" destId="{5FA53012-A900-F940-83CD-8F9B3B30BB2D}" srcOrd="0" destOrd="0" presId="urn:microsoft.com/office/officeart/2005/8/layout/default"/>
    <dgm:cxn modelId="{B18F74B4-176D-7245-BFC1-0E641A853301}" type="presOf" srcId="{03510A17-71FC-8345-ACF7-8277BA92BF2D}" destId="{4206474E-CB24-C549-AD3C-F3FF04074828}" srcOrd="0" destOrd="0" presId="urn:microsoft.com/office/officeart/2005/8/layout/default"/>
    <dgm:cxn modelId="{657357B8-0A35-4943-9E17-B0C8FFD5AF74}" srcId="{0778AE4D-F302-B246-81AD-D0E6D5CFC83B}" destId="{AC5DF9BD-11F3-8D46-AAB1-D31D7153E363}" srcOrd="2" destOrd="0" parTransId="{773BD1C3-FCF1-5F42-912B-9AECC8D5C683}" sibTransId="{7F373C92-336B-7340-815F-F6A6EB25AE89}"/>
    <dgm:cxn modelId="{283984DA-33EE-A648-BA27-441A3A97F0CE}" type="presOf" srcId="{EA367953-9DCD-AF4B-A5A8-BAE9BA750368}" destId="{F719524D-BF5E-9F44-B4DC-F7BC226116E0}" srcOrd="0" destOrd="0" presId="urn:microsoft.com/office/officeart/2005/8/layout/default"/>
    <dgm:cxn modelId="{C485EFE6-A6B3-DA44-9FE9-CE4E50B5106A}" srcId="{0778AE4D-F302-B246-81AD-D0E6D5CFC83B}" destId="{EA367953-9DCD-AF4B-A5A8-BAE9BA750368}" srcOrd="0" destOrd="0" parTransId="{BC8B402F-A555-8E46-BCC0-49B5CAFFE19D}" sibTransId="{A7F9070D-CE2B-A548-9FF6-FF4F805C3279}"/>
    <dgm:cxn modelId="{8FB9CDEA-E63D-354B-BEB6-4D87D01248FA}" type="presOf" srcId="{AC5DF9BD-11F3-8D46-AAB1-D31D7153E363}" destId="{294BA48D-D90F-DD4F-993D-CDF4D3C8760F}" srcOrd="0" destOrd="0" presId="urn:microsoft.com/office/officeart/2005/8/layout/default"/>
    <dgm:cxn modelId="{71E5DE63-726F-BD49-9F72-C6BB4ACC8250}" type="presParOf" srcId="{5FA53012-A900-F940-83CD-8F9B3B30BB2D}" destId="{F719524D-BF5E-9F44-B4DC-F7BC226116E0}" srcOrd="0" destOrd="0" presId="urn:microsoft.com/office/officeart/2005/8/layout/default"/>
    <dgm:cxn modelId="{0F45C64A-D3BB-8F4A-9860-3BBCF722E5C1}" type="presParOf" srcId="{5FA53012-A900-F940-83CD-8F9B3B30BB2D}" destId="{58009DEC-EA7E-C748-B8F3-364E84E1F949}" srcOrd="1" destOrd="0" presId="urn:microsoft.com/office/officeart/2005/8/layout/default"/>
    <dgm:cxn modelId="{A8E81E35-4906-9F41-B88C-547EB6CD2E37}" type="presParOf" srcId="{5FA53012-A900-F940-83CD-8F9B3B30BB2D}" destId="{4206474E-CB24-C549-AD3C-F3FF04074828}" srcOrd="2" destOrd="0" presId="urn:microsoft.com/office/officeart/2005/8/layout/default"/>
    <dgm:cxn modelId="{F91830F8-5DCE-DC40-8013-D67BD6168330}" type="presParOf" srcId="{5FA53012-A900-F940-83CD-8F9B3B30BB2D}" destId="{81AB8194-67EE-8B48-A34D-92DFDD47DC10}" srcOrd="3" destOrd="0" presId="urn:microsoft.com/office/officeart/2005/8/layout/default"/>
    <dgm:cxn modelId="{E1F87487-A812-7D48-A1E7-C96CBDB0D625}" type="presParOf" srcId="{5FA53012-A900-F940-83CD-8F9B3B30BB2D}" destId="{294BA48D-D90F-DD4F-993D-CDF4D3C8760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78AE4D-F302-B246-81AD-D0E6D5CFC83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19767-5023-4843-BD62-080C7752E367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>
              <a:solidFill>
                <a:schemeClr val="bg2"/>
              </a:solidFill>
            </a:rPr>
            <a:t>Increased energy levels</a:t>
          </a:r>
        </a:p>
      </dgm:t>
    </dgm:pt>
    <dgm:pt modelId="{1BF4180D-AE16-C04F-9262-5277ACB48812}" type="parTrans" cxnId="{9A8A4C9D-5348-054A-A7ED-72B0888B0E9F}">
      <dgm:prSet/>
      <dgm:spPr/>
      <dgm:t>
        <a:bodyPr/>
        <a:lstStyle/>
        <a:p>
          <a:endParaRPr lang="en-US"/>
        </a:p>
      </dgm:t>
    </dgm:pt>
    <dgm:pt modelId="{D80AE6B0-6EBE-C34D-9DBF-E6A6EF187894}" type="sibTrans" cxnId="{9A8A4C9D-5348-054A-A7ED-72B0888B0E9F}">
      <dgm:prSet/>
      <dgm:spPr/>
      <dgm:t>
        <a:bodyPr/>
        <a:lstStyle/>
        <a:p>
          <a:endParaRPr lang="en-US"/>
        </a:p>
      </dgm:t>
    </dgm:pt>
    <dgm:pt modelId="{4BF7623D-2872-704D-8A10-B4DC6AD3E5C1}">
      <dgm:prSet phldrT="[Text]" custT="1"/>
      <dgm:spPr>
        <a:solidFill>
          <a:schemeClr val="tx1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Improved sleep</a:t>
          </a:r>
        </a:p>
      </dgm:t>
    </dgm:pt>
    <dgm:pt modelId="{7A1EE7AC-328B-4E48-8E39-720C43481229}" type="parTrans" cxnId="{F734A0E1-EC9A-DD4F-ADFD-63A41558ABA0}">
      <dgm:prSet/>
      <dgm:spPr/>
      <dgm:t>
        <a:bodyPr/>
        <a:lstStyle/>
        <a:p>
          <a:endParaRPr lang="en-US"/>
        </a:p>
      </dgm:t>
    </dgm:pt>
    <dgm:pt modelId="{0437618C-AC9A-8F49-B786-061C3253D1A6}" type="sibTrans" cxnId="{F734A0E1-EC9A-DD4F-ADFD-63A41558ABA0}">
      <dgm:prSet/>
      <dgm:spPr/>
      <dgm:t>
        <a:bodyPr/>
        <a:lstStyle/>
        <a:p>
          <a:endParaRPr lang="en-US"/>
        </a:p>
      </dgm:t>
    </dgm:pt>
    <dgm:pt modelId="{148BEC35-5B7D-B149-A703-3ABE86DDC45D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>
              <a:solidFill>
                <a:schemeClr val="bg2"/>
              </a:solidFill>
            </a:rPr>
            <a:t>Improved cognitive function</a:t>
          </a:r>
        </a:p>
      </dgm:t>
    </dgm:pt>
    <dgm:pt modelId="{66D4BDA9-3D1E-1245-A72F-11BD6BDC9850}" type="parTrans" cxnId="{D1844F75-F7D2-9340-8FE5-41CD0A074705}">
      <dgm:prSet/>
      <dgm:spPr/>
      <dgm:t>
        <a:bodyPr/>
        <a:lstStyle/>
        <a:p>
          <a:endParaRPr lang="en-US"/>
        </a:p>
      </dgm:t>
    </dgm:pt>
    <dgm:pt modelId="{FC47DD45-4FE3-D84A-897D-711672ABD3D2}" type="sibTrans" cxnId="{D1844F75-F7D2-9340-8FE5-41CD0A074705}">
      <dgm:prSet/>
      <dgm:spPr/>
      <dgm:t>
        <a:bodyPr/>
        <a:lstStyle/>
        <a:p>
          <a:endParaRPr lang="en-US"/>
        </a:p>
      </dgm:t>
    </dgm:pt>
    <dgm:pt modelId="{5FA53012-A900-F940-83CD-8F9B3B30BB2D}" type="pres">
      <dgm:prSet presAssocID="{0778AE4D-F302-B246-81AD-D0E6D5CFC83B}" presName="diagram" presStyleCnt="0">
        <dgm:presLayoutVars>
          <dgm:dir/>
          <dgm:resizeHandles val="exact"/>
        </dgm:presLayoutVars>
      </dgm:prSet>
      <dgm:spPr/>
    </dgm:pt>
    <dgm:pt modelId="{96176F68-327A-2047-9C09-F4EB2CBA8798}" type="pres">
      <dgm:prSet presAssocID="{CD119767-5023-4843-BD62-080C7752E367}" presName="node" presStyleLbl="node1" presStyleIdx="0" presStyleCnt="3">
        <dgm:presLayoutVars>
          <dgm:bulletEnabled val="1"/>
        </dgm:presLayoutVars>
      </dgm:prSet>
      <dgm:spPr/>
    </dgm:pt>
    <dgm:pt modelId="{7F3E486E-94D5-1D45-B210-EBCCFF652467}" type="pres">
      <dgm:prSet presAssocID="{D80AE6B0-6EBE-C34D-9DBF-E6A6EF187894}" presName="sibTrans" presStyleCnt="0"/>
      <dgm:spPr/>
    </dgm:pt>
    <dgm:pt modelId="{6700C4A3-93FA-CB40-9BF4-DD3539D3B77D}" type="pres">
      <dgm:prSet presAssocID="{4BF7623D-2872-704D-8A10-B4DC6AD3E5C1}" presName="node" presStyleLbl="node1" presStyleIdx="1" presStyleCnt="3">
        <dgm:presLayoutVars>
          <dgm:bulletEnabled val="1"/>
        </dgm:presLayoutVars>
      </dgm:prSet>
      <dgm:spPr/>
    </dgm:pt>
    <dgm:pt modelId="{7E90D4FC-F05F-5D45-AAB9-0952E5A5EDF7}" type="pres">
      <dgm:prSet presAssocID="{0437618C-AC9A-8F49-B786-061C3253D1A6}" presName="sibTrans" presStyleCnt="0"/>
      <dgm:spPr/>
    </dgm:pt>
    <dgm:pt modelId="{E5B667BA-0348-A744-ABD7-26D314BC5014}" type="pres">
      <dgm:prSet presAssocID="{148BEC35-5B7D-B149-A703-3ABE86DDC45D}" presName="node" presStyleLbl="node1" presStyleIdx="2" presStyleCnt="3">
        <dgm:presLayoutVars>
          <dgm:bulletEnabled val="1"/>
        </dgm:presLayoutVars>
      </dgm:prSet>
      <dgm:spPr/>
    </dgm:pt>
  </dgm:ptLst>
  <dgm:cxnLst>
    <dgm:cxn modelId="{44DEA33E-2626-2343-81BC-0F20C7A61048}" type="presOf" srcId="{148BEC35-5B7D-B149-A703-3ABE86DDC45D}" destId="{E5B667BA-0348-A744-ABD7-26D314BC5014}" srcOrd="0" destOrd="0" presId="urn:microsoft.com/office/officeart/2005/8/layout/default"/>
    <dgm:cxn modelId="{D21DF34C-CB75-F54A-864C-C82A9157D5E7}" type="presOf" srcId="{0778AE4D-F302-B246-81AD-D0E6D5CFC83B}" destId="{5FA53012-A900-F940-83CD-8F9B3B30BB2D}" srcOrd="0" destOrd="0" presId="urn:microsoft.com/office/officeart/2005/8/layout/default"/>
    <dgm:cxn modelId="{D1844F75-F7D2-9340-8FE5-41CD0A074705}" srcId="{0778AE4D-F302-B246-81AD-D0E6D5CFC83B}" destId="{148BEC35-5B7D-B149-A703-3ABE86DDC45D}" srcOrd="2" destOrd="0" parTransId="{66D4BDA9-3D1E-1245-A72F-11BD6BDC9850}" sibTransId="{FC47DD45-4FE3-D84A-897D-711672ABD3D2}"/>
    <dgm:cxn modelId="{9A8A4C9D-5348-054A-A7ED-72B0888B0E9F}" srcId="{0778AE4D-F302-B246-81AD-D0E6D5CFC83B}" destId="{CD119767-5023-4843-BD62-080C7752E367}" srcOrd="0" destOrd="0" parTransId="{1BF4180D-AE16-C04F-9262-5277ACB48812}" sibTransId="{D80AE6B0-6EBE-C34D-9DBF-E6A6EF187894}"/>
    <dgm:cxn modelId="{73DA36C3-89D7-3C44-B2C8-F8026289C2EE}" type="presOf" srcId="{CD119767-5023-4843-BD62-080C7752E367}" destId="{96176F68-327A-2047-9C09-F4EB2CBA8798}" srcOrd="0" destOrd="0" presId="urn:microsoft.com/office/officeart/2005/8/layout/default"/>
    <dgm:cxn modelId="{F734A0E1-EC9A-DD4F-ADFD-63A41558ABA0}" srcId="{0778AE4D-F302-B246-81AD-D0E6D5CFC83B}" destId="{4BF7623D-2872-704D-8A10-B4DC6AD3E5C1}" srcOrd="1" destOrd="0" parTransId="{7A1EE7AC-328B-4E48-8E39-720C43481229}" sibTransId="{0437618C-AC9A-8F49-B786-061C3253D1A6}"/>
    <dgm:cxn modelId="{DA5213FA-8424-6D49-B867-5D23C4FB091C}" type="presOf" srcId="{4BF7623D-2872-704D-8A10-B4DC6AD3E5C1}" destId="{6700C4A3-93FA-CB40-9BF4-DD3539D3B77D}" srcOrd="0" destOrd="0" presId="urn:microsoft.com/office/officeart/2005/8/layout/default"/>
    <dgm:cxn modelId="{D9914F94-8227-954E-B414-D07FE606614A}" type="presParOf" srcId="{5FA53012-A900-F940-83CD-8F9B3B30BB2D}" destId="{96176F68-327A-2047-9C09-F4EB2CBA8798}" srcOrd="0" destOrd="0" presId="urn:microsoft.com/office/officeart/2005/8/layout/default"/>
    <dgm:cxn modelId="{5EB2155C-CDDC-1F41-A489-8363F8AC9187}" type="presParOf" srcId="{5FA53012-A900-F940-83CD-8F9B3B30BB2D}" destId="{7F3E486E-94D5-1D45-B210-EBCCFF652467}" srcOrd="1" destOrd="0" presId="urn:microsoft.com/office/officeart/2005/8/layout/default"/>
    <dgm:cxn modelId="{5C9B4C68-E872-CF46-AF1F-553F7867BBE7}" type="presParOf" srcId="{5FA53012-A900-F940-83CD-8F9B3B30BB2D}" destId="{6700C4A3-93FA-CB40-9BF4-DD3539D3B77D}" srcOrd="2" destOrd="0" presId="urn:microsoft.com/office/officeart/2005/8/layout/default"/>
    <dgm:cxn modelId="{5A1E8F50-4D26-E243-9BF8-7E728BA5DC91}" type="presParOf" srcId="{5FA53012-A900-F940-83CD-8F9B3B30BB2D}" destId="{7E90D4FC-F05F-5D45-AAB9-0952E5A5EDF7}" srcOrd="3" destOrd="0" presId="urn:microsoft.com/office/officeart/2005/8/layout/default"/>
    <dgm:cxn modelId="{5C28F2D1-3B57-2941-A8E7-3CA2F6F1053B}" type="presParOf" srcId="{5FA53012-A900-F940-83CD-8F9B3B30BB2D}" destId="{E5B667BA-0348-A744-ABD7-26D314BC501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78AE4D-F302-B246-81AD-D0E6D5CFC83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19767-5023-4843-BD62-080C7752E367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Potassium</a:t>
          </a:r>
        </a:p>
      </dgm:t>
    </dgm:pt>
    <dgm:pt modelId="{1BF4180D-AE16-C04F-9262-5277ACB48812}" type="parTrans" cxnId="{9A8A4C9D-5348-054A-A7ED-72B0888B0E9F}">
      <dgm:prSet/>
      <dgm:spPr/>
      <dgm:t>
        <a:bodyPr/>
        <a:lstStyle/>
        <a:p>
          <a:endParaRPr lang="en-US"/>
        </a:p>
      </dgm:t>
    </dgm:pt>
    <dgm:pt modelId="{D80AE6B0-6EBE-C34D-9DBF-E6A6EF187894}" type="sibTrans" cxnId="{9A8A4C9D-5348-054A-A7ED-72B0888B0E9F}">
      <dgm:prSet/>
      <dgm:spPr/>
      <dgm:t>
        <a:bodyPr/>
        <a:lstStyle/>
        <a:p>
          <a:endParaRPr lang="en-US"/>
        </a:p>
      </dgm:t>
    </dgm:pt>
    <dgm:pt modelId="{F98E2EB5-AE16-6A4B-A30C-C7052E4F0912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Calcium</a:t>
          </a:r>
        </a:p>
      </dgm:t>
    </dgm:pt>
    <dgm:pt modelId="{F13B3DA5-66A6-3C4F-96E2-26DBFD263BF1}" type="parTrans" cxnId="{A03F2394-8AE5-FA44-9554-73BF23360585}">
      <dgm:prSet/>
      <dgm:spPr/>
      <dgm:t>
        <a:bodyPr/>
        <a:lstStyle/>
        <a:p>
          <a:endParaRPr lang="en-US"/>
        </a:p>
      </dgm:t>
    </dgm:pt>
    <dgm:pt modelId="{59AA9EAB-7509-E14C-BBA1-AA9681C712F3}" type="sibTrans" cxnId="{A03F2394-8AE5-FA44-9554-73BF23360585}">
      <dgm:prSet/>
      <dgm:spPr/>
      <dgm:t>
        <a:bodyPr/>
        <a:lstStyle/>
        <a:p>
          <a:endParaRPr lang="en-US"/>
        </a:p>
      </dgm:t>
    </dgm:pt>
    <dgm:pt modelId="{267BA172-9CEC-384B-BE35-B5E96EB66C9D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Vitamin D</a:t>
          </a:r>
        </a:p>
      </dgm:t>
    </dgm:pt>
    <dgm:pt modelId="{452622BC-BBE1-2E47-8AB3-AE3BB30AADD7}" type="parTrans" cxnId="{C3DD6B9E-A172-EA4F-9171-72A9792DCD8B}">
      <dgm:prSet/>
      <dgm:spPr/>
      <dgm:t>
        <a:bodyPr/>
        <a:lstStyle/>
        <a:p>
          <a:endParaRPr lang="en-US"/>
        </a:p>
      </dgm:t>
    </dgm:pt>
    <dgm:pt modelId="{E10D1E5C-1BFD-744C-A8B7-3EBA4AB6F5BB}" type="sibTrans" cxnId="{C3DD6B9E-A172-EA4F-9171-72A9792DCD8B}">
      <dgm:prSet/>
      <dgm:spPr/>
      <dgm:t>
        <a:bodyPr/>
        <a:lstStyle/>
        <a:p>
          <a:endParaRPr lang="en-US"/>
        </a:p>
      </dgm:t>
    </dgm:pt>
    <dgm:pt modelId="{B760D6DC-59AA-E140-B46B-780FCEB94B8C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Vitamin B12</a:t>
          </a:r>
        </a:p>
      </dgm:t>
    </dgm:pt>
    <dgm:pt modelId="{CB46C130-649F-F844-BF25-491F3D9B4F1E}" type="parTrans" cxnId="{7D77AAF1-F2AC-4749-88AC-A6F94483A538}">
      <dgm:prSet/>
      <dgm:spPr/>
      <dgm:t>
        <a:bodyPr/>
        <a:lstStyle/>
        <a:p>
          <a:endParaRPr lang="en-US"/>
        </a:p>
      </dgm:t>
    </dgm:pt>
    <dgm:pt modelId="{A0E5E4AA-924F-C142-AD32-43F2AC343BF2}" type="sibTrans" cxnId="{7D77AAF1-F2AC-4749-88AC-A6F94483A538}">
      <dgm:prSet/>
      <dgm:spPr/>
      <dgm:t>
        <a:bodyPr/>
        <a:lstStyle/>
        <a:p>
          <a:endParaRPr lang="en-US"/>
        </a:p>
      </dgm:t>
    </dgm:pt>
    <dgm:pt modelId="{DF8AC120-0D2E-6E4B-B634-F9113E7E3A54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Dietary Fiber</a:t>
          </a:r>
        </a:p>
      </dgm:t>
    </dgm:pt>
    <dgm:pt modelId="{68913487-E475-194F-AE8B-C319C50C901C}" type="parTrans" cxnId="{7CEAA236-715A-F64B-BAEC-01BDC36A55CA}">
      <dgm:prSet/>
      <dgm:spPr/>
      <dgm:t>
        <a:bodyPr/>
        <a:lstStyle/>
        <a:p>
          <a:endParaRPr lang="en-US"/>
        </a:p>
      </dgm:t>
    </dgm:pt>
    <dgm:pt modelId="{864DE114-1D26-4B46-99C8-28564C8C3434}" type="sibTrans" cxnId="{7CEAA236-715A-F64B-BAEC-01BDC36A55CA}">
      <dgm:prSet/>
      <dgm:spPr/>
      <dgm:t>
        <a:bodyPr/>
        <a:lstStyle/>
        <a:p>
          <a:endParaRPr lang="en-US"/>
        </a:p>
      </dgm:t>
    </dgm:pt>
    <dgm:pt modelId="{5FA53012-A900-F940-83CD-8F9B3B30BB2D}" type="pres">
      <dgm:prSet presAssocID="{0778AE4D-F302-B246-81AD-D0E6D5CFC83B}" presName="diagram" presStyleCnt="0">
        <dgm:presLayoutVars>
          <dgm:dir/>
          <dgm:resizeHandles val="exact"/>
        </dgm:presLayoutVars>
      </dgm:prSet>
      <dgm:spPr/>
    </dgm:pt>
    <dgm:pt modelId="{96176F68-327A-2047-9C09-F4EB2CBA8798}" type="pres">
      <dgm:prSet presAssocID="{CD119767-5023-4843-BD62-080C7752E367}" presName="node" presStyleLbl="node1" presStyleIdx="0" presStyleCnt="5">
        <dgm:presLayoutVars>
          <dgm:bulletEnabled val="1"/>
        </dgm:presLayoutVars>
      </dgm:prSet>
      <dgm:spPr/>
    </dgm:pt>
    <dgm:pt modelId="{7F3E486E-94D5-1D45-B210-EBCCFF652467}" type="pres">
      <dgm:prSet presAssocID="{D80AE6B0-6EBE-C34D-9DBF-E6A6EF187894}" presName="sibTrans" presStyleCnt="0"/>
      <dgm:spPr/>
    </dgm:pt>
    <dgm:pt modelId="{1018DB79-DEA8-244B-AD78-054B3758D81E}" type="pres">
      <dgm:prSet presAssocID="{F98E2EB5-AE16-6A4B-A30C-C7052E4F0912}" presName="node" presStyleLbl="node1" presStyleIdx="1" presStyleCnt="5" custLinFactNeighborY="0">
        <dgm:presLayoutVars>
          <dgm:bulletEnabled val="1"/>
        </dgm:presLayoutVars>
      </dgm:prSet>
      <dgm:spPr/>
    </dgm:pt>
    <dgm:pt modelId="{36CB0D2E-BCCE-2B43-BFE4-6977E4757ED8}" type="pres">
      <dgm:prSet presAssocID="{59AA9EAB-7509-E14C-BBA1-AA9681C712F3}" presName="sibTrans" presStyleCnt="0"/>
      <dgm:spPr/>
    </dgm:pt>
    <dgm:pt modelId="{9EA5A634-2C84-7F41-91B7-46EC57BFADBC}" type="pres">
      <dgm:prSet presAssocID="{267BA172-9CEC-384B-BE35-B5E96EB66C9D}" presName="node" presStyleLbl="node1" presStyleIdx="2" presStyleCnt="5">
        <dgm:presLayoutVars>
          <dgm:bulletEnabled val="1"/>
        </dgm:presLayoutVars>
      </dgm:prSet>
      <dgm:spPr/>
    </dgm:pt>
    <dgm:pt modelId="{1C5BD329-5043-AF43-A6F7-305074BB1B09}" type="pres">
      <dgm:prSet presAssocID="{E10D1E5C-1BFD-744C-A8B7-3EBA4AB6F5BB}" presName="sibTrans" presStyleCnt="0"/>
      <dgm:spPr/>
    </dgm:pt>
    <dgm:pt modelId="{2EF7CADA-40F5-954A-9E2A-6B821062A471}" type="pres">
      <dgm:prSet presAssocID="{B760D6DC-59AA-E140-B46B-780FCEB94B8C}" presName="node" presStyleLbl="node1" presStyleIdx="3" presStyleCnt="5">
        <dgm:presLayoutVars>
          <dgm:bulletEnabled val="1"/>
        </dgm:presLayoutVars>
      </dgm:prSet>
      <dgm:spPr/>
    </dgm:pt>
    <dgm:pt modelId="{2ED24A9B-7499-6941-B1D0-1C7461D411F6}" type="pres">
      <dgm:prSet presAssocID="{A0E5E4AA-924F-C142-AD32-43F2AC343BF2}" presName="sibTrans" presStyleCnt="0"/>
      <dgm:spPr/>
    </dgm:pt>
    <dgm:pt modelId="{A6C13B22-048D-2C4D-8289-0D764A29ED15}" type="pres">
      <dgm:prSet presAssocID="{DF8AC120-0D2E-6E4B-B634-F9113E7E3A54}" presName="node" presStyleLbl="node1" presStyleIdx="4" presStyleCnt="5">
        <dgm:presLayoutVars>
          <dgm:bulletEnabled val="1"/>
        </dgm:presLayoutVars>
      </dgm:prSet>
      <dgm:spPr/>
    </dgm:pt>
  </dgm:ptLst>
  <dgm:cxnLst>
    <dgm:cxn modelId="{7CEAA236-715A-F64B-BAEC-01BDC36A55CA}" srcId="{0778AE4D-F302-B246-81AD-D0E6D5CFC83B}" destId="{DF8AC120-0D2E-6E4B-B634-F9113E7E3A54}" srcOrd="4" destOrd="0" parTransId="{68913487-E475-194F-AE8B-C319C50C901C}" sibTransId="{864DE114-1D26-4B46-99C8-28564C8C3434}"/>
    <dgm:cxn modelId="{D21DF34C-CB75-F54A-864C-C82A9157D5E7}" type="presOf" srcId="{0778AE4D-F302-B246-81AD-D0E6D5CFC83B}" destId="{5FA53012-A900-F940-83CD-8F9B3B30BB2D}" srcOrd="0" destOrd="0" presId="urn:microsoft.com/office/officeart/2005/8/layout/default"/>
    <dgm:cxn modelId="{54AEA677-7C2B-A94B-8DEE-E320CC30A8BC}" type="presOf" srcId="{B760D6DC-59AA-E140-B46B-780FCEB94B8C}" destId="{2EF7CADA-40F5-954A-9E2A-6B821062A471}" srcOrd="0" destOrd="0" presId="urn:microsoft.com/office/officeart/2005/8/layout/default"/>
    <dgm:cxn modelId="{95FD598A-67CB-1A44-87AB-52A4F3B42D02}" type="presOf" srcId="{267BA172-9CEC-384B-BE35-B5E96EB66C9D}" destId="{9EA5A634-2C84-7F41-91B7-46EC57BFADBC}" srcOrd="0" destOrd="0" presId="urn:microsoft.com/office/officeart/2005/8/layout/default"/>
    <dgm:cxn modelId="{A03F2394-8AE5-FA44-9554-73BF23360585}" srcId="{0778AE4D-F302-B246-81AD-D0E6D5CFC83B}" destId="{F98E2EB5-AE16-6A4B-A30C-C7052E4F0912}" srcOrd="1" destOrd="0" parTransId="{F13B3DA5-66A6-3C4F-96E2-26DBFD263BF1}" sibTransId="{59AA9EAB-7509-E14C-BBA1-AA9681C712F3}"/>
    <dgm:cxn modelId="{9A8A4C9D-5348-054A-A7ED-72B0888B0E9F}" srcId="{0778AE4D-F302-B246-81AD-D0E6D5CFC83B}" destId="{CD119767-5023-4843-BD62-080C7752E367}" srcOrd="0" destOrd="0" parTransId="{1BF4180D-AE16-C04F-9262-5277ACB48812}" sibTransId="{D80AE6B0-6EBE-C34D-9DBF-E6A6EF187894}"/>
    <dgm:cxn modelId="{C3DD6B9E-A172-EA4F-9171-72A9792DCD8B}" srcId="{0778AE4D-F302-B246-81AD-D0E6D5CFC83B}" destId="{267BA172-9CEC-384B-BE35-B5E96EB66C9D}" srcOrd="2" destOrd="0" parTransId="{452622BC-BBE1-2E47-8AB3-AE3BB30AADD7}" sibTransId="{E10D1E5C-1BFD-744C-A8B7-3EBA4AB6F5BB}"/>
    <dgm:cxn modelId="{73DA36C3-89D7-3C44-B2C8-F8026289C2EE}" type="presOf" srcId="{CD119767-5023-4843-BD62-080C7752E367}" destId="{96176F68-327A-2047-9C09-F4EB2CBA8798}" srcOrd="0" destOrd="0" presId="urn:microsoft.com/office/officeart/2005/8/layout/default"/>
    <dgm:cxn modelId="{588635CF-7315-E74F-B3DA-26775F413D3E}" type="presOf" srcId="{DF8AC120-0D2E-6E4B-B634-F9113E7E3A54}" destId="{A6C13B22-048D-2C4D-8289-0D764A29ED15}" srcOrd="0" destOrd="0" presId="urn:microsoft.com/office/officeart/2005/8/layout/default"/>
    <dgm:cxn modelId="{2BD4BAD7-E6DC-434D-9C5B-8AA7EA60C34A}" type="presOf" srcId="{F98E2EB5-AE16-6A4B-A30C-C7052E4F0912}" destId="{1018DB79-DEA8-244B-AD78-054B3758D81E}" srcOrd="0" destOrd="0" presId="urn:microsoft.com/office/officeart/2005/8/layout/default"/>
    <dgm:cxn modelId="{7D77AAF1-F2AC-4749-88AC-A6F94483A538}" srcId="{0778AE4D-F302-B246-81AD-D0E6D5CFC83B}" destId="{B760D6DC-59AA-E140-B46B-780FCEB94B8C}" srcOrd="3" destOrd="0" parTransId="{CB46C130-649F-F844-BF25-491F3D9B4F1E}" sibTransId="{A0E5E4AA-924F-C142-AD32-43F2AC343BF2}"/>
    <dgm:cxn modelId="{D9914F94-8227-954E-B414-D07FE606614A}" type="presParOf" srcId="{5FA53012-A900-F940-83CD-8F9B3B30BB2D}" destId="{96176F68-327A-2047-9C09-F4EB2CBA8798}" srcOrd="0" destOrd="0" presId="urn:microsoft.com/office/officeart/2005/8/layout/default"/>
    <dgm:cxn modelId="{5EB2155C-CDDC-1F41-A489-8363F8AC9187}" type="presParOf" srcId="{5FA53012-A900-F940-83CD-8F9B3B30BB2D}" destId="{7F3E486E-94D5-1D45-B210-EBCCFF652467}" srcOrd="1" destOrd="0" presId="urn:microsoft.com/office/officeart/2005/8/layout/default"/>
    <dgm:cxn modelId="{B7496742-A770-5E4B-BA89-F2531779F5AC}" type="presParOf" srcId="{5FA53012-A900-F940-83CD-8F9B3B30BB2D}" destId="{1018DB79-DEA8-244B-AD78-054B3758D81E}" srcOrd="2" destOrd="0" presId="urn:microsoft.com/office/officeart/2005/8/layout/default"/>
    <dgm:cxn modelId="{654D7B1D-86FE-8E46-868D-1B7DF9F5258F}" type="presParOf" srcId="{5FA53012-A900-F940-83CD-8F9B3B30BB2D}" destId="{36CB0D2E-BCCE-2B43-BFE4-6977E4757ED8}" srcOrd="3" destOrd="0" presId="urn:microsoft.com/office/officeart/2005/8/layout/default"/>
    <dgm:cxn modelId="{D082EF00-6380-3E4B-9378-31781FEFE6AE}" type="presParOf" srcId="{5FA53012-A900-F940-83CD-8F9B3B30BB2D}" destId="{9EA5A634-2C84-7F41-91B7-46EC57BFADBC}" srcOrd="4" destOrd="0" presId="urn:microsoft.com/office/officeart/2005/8/layout/default"/>
    <dgm:cxn modelId="{49D44BD6-ACB0-9441-ABD3-18ABD630F405}" type="presParOf" srcId="{5FA53012-A900-F940-83CD-8F9B3B30BB2D}" destId="{1C5BD329-5043-AF43-A6F7-305074BB1B09}" srcOrd="5" destOrd="0" presId="urn:microsoft.com/office/officeart/2005/8/layout/default"/>
    <dgm:cxn modelId="{4CE3EAEB-E826-BB4F-AAFF-A238CE5B2B55}" type="presParOf" srcId="{5FA53012-A900-F940-83CD-8F9B3B30BB2D}" destId="{2EF7CADA-40F5-954A-9E2A-6B821062A471}" srcOrd="6" destOrd="0" presId="urn:microsoft.com/office/officeart/2005/8/layout/default"/>
    <dgm:cxn modelId="{FF3D4D02-21B6-FF48-8AB1-0B5ADA2A3523}" type="presParOf" srcId="{5FA53012-A900-F940-83CD-8F9B3B30BB2D}" destId="{2ED24A9B-7499-6941-B1D0-1C7461D411F6}" srcOrd="7" destOrd="0" presId="urn:microsoft.com/office/officeart/2005/8/layout/default"/>
    <dgm:cxn modelId="{586E0AA5-CD25-984E-9F18-165FDECF4B67}" type="presParOf" srcId="{5FA53012-A900-F940-83CD-8F9B3B30BB2D}" destId="{A6C13B22-048D-2C4D-8289-0D764A29ED1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78AE4D-F302-B246-81AD-D0E6D5CFC83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F7623D-2872-704D-8A10-B4DC6AD3E5C1}">
      <dgm:prSet phldrT="[Text]" custT="1"/>
      <dgm:spPr>
        <a:solidFill>
          <a:schemeClr val="tx1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200" dirty="0"/>
            <a:t>How does nutrition affect optimal aging?</a:t>
          </a:r>
        </a:p>
      </dgm:t>
    </dgm:pt>
    <dgm:pt modelId="{7A1EE7AC-328B-4E48-8E39-720C43481229}" type="parTrans" cxnId="{F734A0E1-EC9A-DD4F-ADFD-63A41558ABA0}">
      <dgm:prSet/>
      <dgm:spPr/>
      <dgm:t>
        <a:bodyPr/>
        <a:lstStyle/>
        <a:p>
          <a:endParaRPr lang="en-US"/>
        </a:p>
      </dgm:t>
    </dgm:pt>
    <dgm:pt modelId="{0437618C-AC9A-8F49-B786-061C3253D1A6}" type="sibTrans" cxnId="{F734A0E1-EC9A-DD4F-ADFD-63A41558ABA0}">
      <dgm:prSet/>
      <dgm:spPr/>
      <dgm:t>
        <a:bodyPr/>
        <a:lstStyle/>
        <a:p>
          <a:endParaRPr lang="en-US"/>
        </a:p>
      </dgm:t>
    </dgm:pt>
    <dgm:pt modelId="{30CDF7A6-67EC-0A43-89A4-AC2CF108973F}">
      <dgm:prSet custT="1"/>
      <dgm:spPr/>
      <dgm:t>
        <a:bodyPr/>
        <a:lstStyle/>
        <a:p>
          <a:pPr>
            <a:buNone/>
          </a:pPr>
          <a:r>
            <a:rPr lang="en-US" sz="1200" dirty="0">
              <a:solidFill>
                <a:schemeClr val="bg1"/>
              </a:solidFill>
            </a:rPr>
            <a:t>Remember your goals for removing your healthy eating barrier </a:t>
          </a:r>
          <a:endParaRPr lang="en-US" sz="1200" dirty="0"/>
        </a:p>
      </dgm:t>
    </dgm:pt>
    <dgm:pt modelId="{F727D214-58D8-C54A-832B-D06A38DF278A}" type="parTrans" cxnId="{01B9297C-BD8E-8745-A81E-0C205B902F91}">
      <dgm:prSet/>
      <dgm:spPr/>
      <dgm:t>
        <a:bodyPr/>
        <a:lstStyle/>
        <a:p>
          <a:endParaRPr lang="en-US"/>
        </a:p>
      </dgm:t>
    </dgm:pt>
    <dgm:pt modelId="{2C108B4C-724F-6442-993E-6CF1B17D55C7}" type="sibTrans" cxnId="{01B9297C-BD8E-8745-A81E-0C205B902F91}">
      <dgm:prSet/>
      <dgm:spPr/>
      <dgm:t>
        <a:bodyPr/>
        <a:lstStyle/>
        <a:p>
          <a:endParaRPr lang="en-US"/>
        </a:p>
      </dgm:t>
    </dgm:pt>
    <dgm:pt modelId="{148BEC35-5B7D-B149-A703-3ABE86DDC45D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100" dirty="0">
              <a:solidFill>
                <a:schemeClr val="bg2"/>
              </a:solidFill>
            </a:rPr>
            <a:t>What are some major factors impacting illness and disease?</a:t>
          </a:r>
          <a:endParaRPr lang="en-US" sz="1100" b="1" dirty="0">
            <a:solidFill>
              <a:schemeClr val="bg2"/>
            </a:solidFill>
          </a:endParaRPr>
        </a:p>
      </dgm:t>
    </dgm:pt>
    <dgm:pt modelId="{FC47DD45-4FE3-D84A-897D-711672ABD3D2}" type="sibTrans" cxnId="{D1844F75-F7D2-9340-8FE5-41CD0A074705}">
      <dgm:prSet/>
      <dgm:spPr/>
      <dgm:t>
        <a:bodyPr/>
        <a:lstStyle/>
        <a:p>
          <a:endParaRPr lang="en-US"/>
        </a:p>
      </dgm:t>
    </dgm:pt>
    <dgm:pt modelId="{66D4BDA9-3D1E-1245-A72F-11BD6BDC9850}" type="parTrans" cxnId="{D1844F75-F7D2-9340-8FE5-41CD0A074705}">
      <dgm:prSet/>
      <dgm:spPr/>
      <dgm:t>
        <a:bodyPr/>
        <a:lstStyle/>
        <a:p>
          <a:endParaRPr lang="en-US"/>
        </a:p>
      </dgm:t>
    </dgm:pt>
    <dgm:pt modelId="{CD119767-5023-4843-BD62-080C7752E367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200" dirty="0">
              <a:solidFill>
                <a:schemeClr val="bg2"/>
              </a:solidFill>
            </a:rPr>
            <a:t>What are some things that happen to us as we age?</a:t>
          </a:r>
        </a:p>
      </dgm:t>
    </dgm:pt>
    <dgm:pt modelId="{D80AE6B0-6EBE-C34D-9DBF-E6A6EF187894}" type="sibTrans" cxnId="{9A8A4C9D-5348-054A-A7ED-72B0888B0E9F}">
      <dgm:prSet/>
      <dgm:spPr/>
      <dgm:t>
        <a:bodyPr/>
        <a:lstStyle/>
        <a:p>
          <a:endParaRPr lang="en-US"/>
        </a:p>
      </dgm:t>
    </dgm:pt>
    <dgm:pt modelId="{1BF4180D-AE16-C04F-9262-5277ACB48812}" type="parTrans" cxnId="{9A8A4C9D-5348-054A-A7ED-72B0888B0E9F}">
      <dgm:prSet/>
      <dgm:spPr/>
      <dgm:t>
        <a:bodyPr/>
        <a:lstStyle/>
        <a:p>
          <a:endParaRPr lang="en-US"/>
        </a:p>
      </dgm:t>
    </dgm:pt>
    <dgm:pt modelId="{5FA53012-A900-F940-83CD-8F9B3B30BB2D}" type="pres">
      <dgm:prSet presAssocID="{0778AE4D-F302-B246-81AD-D0E6D5CFC83B}" presName="diagram" presStyleCnt="0">
        <dgm:presLayoutVars>
          <dgm:dir/>
          <dgm:resizeHandles val="exact"/>
        </dgm:presLayoutVars>
      </dgm:prSet>
      <dgm:spPr/>
    </dgm:pt>
    <dgm:pt modelId="{96176F68-327A-2047-9C09-F4EB2CBA8798}" type="pres">
      <dgm:prSet presAssocID="{CD119767-5023-4843-BD62-080C7752E367}" presName="node" presStyleLbl="node1" presStyleIdx="0" presStyleCnt="4">
        <dgm:presLayoutVars>
          <dgm:bulletEnabled val="1"/>
        </dgm:presLayoutVars>
      </dgm:prSet>
      <dgm:spPr/>
    </dgm:pt>
    <dgm:pt modelId="{7F3E486E-94D5-1D45-B210-EBCCFF652467}" type="pres">
      <dgm:prSet presAssocID="{D80AE6B0-6EBE-C34D-9DBF-E6A6EF187894}" presName="sibTrans" presStyleCnt="0"/>
      <dgm:spPr/>
    </dgm:pt>
    <dgm:pt modelId="{6700C4A3-93FA-CB40-9BF4-DD3539D3B77D}" type="pres">
      <dgm:prSet presAssocID="{4BF7623D-2872-704D-8A10-B4DC6AD3E5C1}" presName="node" presStyleLbl="node1" presStyleIdx="1" presStyleCnt="4">
        <dgm:presLayoutVars>
          <dgm:bulletEnabled val="1"/>
        </dgm:presLayoutVars>
      </dgm:prSet>
      <dgm:spPr/>
    </dgm:pt>
    <dgm:pt modelId="{7E90D4FC-F05F-5D45-AAB9-0952E5A5EDF7}" type="pres">
      <dgm:prSet presAssocID="{0437618C-AC9A-8F49-B786-061C3253D1A6}" presName="sibTrans" presStyleCnt="0"/>
      <dgm:spPr/>
    </dgm:pt>
    <dgm:pt modelId="{E5B667BA-0348-A744-ABD7-26D314BC5014}" type="pres">
      <dgm:prSet presAssocID="{148BEC35-5B7D-B149-A703-3ABE86DDC45D}" presName="node" presStyleLbl="node1" presStyleIdx="2" presStyleCnt="4">
        <dgm:presLayoutVars>
          <dgm:bulletEnabled val="1"/>
        </dgm:presLayoutVars>
      </dgm:prSet>
      <dgm:spPr/>
    </dgm:pt>
    <dgm:pt modelId="{6A5A1E68-0BDB-634D-AA58-43EF5107060F}" type="pres">
      <dgm:prSet presAssocID="{FC47DD45-4FE3-D84A-897D-711672ABD3D2}" presName="sibTrans" presStyleCnt="0"/>
      <dgm:spPr/>
    </dgm:pt>
    <dgm:pt modelId="{5C89B3D9-E43C-FD43-A8C6-4C94B65D51E9}" type="pres">
      <dgm:prSet presAssocID="{30CDF7A6-67EC-0A43-89A4-AC2CF108973F}" presName="node" presStyleLbl="node1" presStyleIdx="3" presStyleCnt="4">
        <dgm:presLayoutVars>
          <dgm:bulletEnabled val="1"/>
        </dgm:presLayoutVars>
      </dgm:prSet>
      <dgm:spPr/>
    </dgm:pt>
  </dgm:ptLst>
  <dgm:cxnLst>
    <dgm:cxn modelId="{44DEA33E-2626-2343-81BC-0F20C7A61048}" type="presOf" srcId="{148BEC35-5B7D-B149-A703-3ABE86DDC45D}" destId="{E5B667BA-0348-A744-ABD7-26D314BC5014}" srcOrd="0" destOrd="0" presId="urn:microsoft.com/office/officeart/2005/8/layout/default"/>
    <dgm:cxn modelId="{D21DF34C-CB75-F54A-864C-C82A9157D5E7}" type="presOf" srcId="{0778AE4D-F302-B246-81AD-D0E6D5CFC83B}" destId="{5FA53012-A900-F940-83CD-8F9B3B30BB2D}" srcOrd="0" destOrd="0" presId="urn:microsoft.com/office/officeart/2005/8/layout/default"/>
    <dgm:cxn modelId="{D1844F75-F7D2-9340-8FE5-41CD0A074705}" srcId="{0778AE4D-F302-B246-81AD-D0E6D5CFC83B}" destId="{148BEC35-5B7D-B149-A703-3ABE86DDC45D}" srcOrd="2" destOrd="0" parTransId="{66D4BDA9-3D1E-1245-A72F-11BD6BDC9850}" sibTransId="{FC47DD45-4FE3-D84A-897D-711672ABD3D2}"/>
    <dgm:cxn modelId="{01B9297C-BD8E-8745-A81E-0C205B902F91}" srcId="{0778AE4D-F302-B246-81AD-D0E6D5CFC83B}" destId="{30CDF7A6-67EC-0A43-89A4-AC2CF108973F}" srcOrd="3" destOrd="0" parTransId="{F727D214-58D8-C54A-832B-D06A38DF278A}" sibTransId="{2C108B4C-724F-6442-993E-6CF1B17D55C7}"/>
    <dgm:cxn modelId="{9A8A4C9D-5348-054A-A7ED-72B0888B0E9F}" srcId="{0778AE4D-F302-B246-81AD-D0E6D5CFC83B}" destId="{CD119767-5023-4843-BD62-080C7752E367}" srcOrd="0" destOrd="0" parTransId="{1BF4180D-AE16-C04F-9262-5277ACB48812}" sibTransId="{D80AE6B0-6EBE-C34D-9DBF-E6A6EF187894}"/>
    <dgm:cxn modelId="{27E6C39E-C83A-C042-B7DC-703F5151752C}" type="presOf" srcId="{30CDF7A6-67EC-0A43-89A4-AC2CF108973F}" destId="{5C89B3D9-E43C-FD43-A8C6-4C94B65D51E9}" srcOrd="0" destOrd="0" presId="urn:microsoft.com/office/officeart/2005/8/layout/default"/>
    <dgm:cxn modelId="{73DA36C3-89D7-3C44-B2C8-F8026289C2EE}" type="presOf" srcId="{CD119767-5023-4843-BD62-080C7752E367}" destId="{96176F68-327A-2047-9C09-F4EB2CBA8798}" srcOrd="0" destOrd="0" presId="urn:microsoft.com/office/officeart/2005/8/layout/default"/>
    <dgm:cxn modelId="{F734A0E1-EC9A-DD4F-ADFD-63A41558ABA0}" srcId="{0778AE4D-F302-B246-81AD-D0E6D5CFC83B}" destId="{4BF7623D-2872-704D-8A10-B4DC6AD3E5C1}" srcOrd="1" destOrd="0" parTransId="{7A1EE7AC-328B-4E48-8E39-720C43481229}" sibTransId="{0437618C-AC9A-8F49-B786-061C3253D1A6}"/>
    <dgm:cxn modelId="{DA5213FA-8424-6D49-B867-5D23C4FB091C}" type="presOf" srcId="{4BF7623D-2872-704D-8A10-B4DC6AD3E5C1}" destId="{6700C4A3-93FA-CB40-9BF4-DD3539D3B77D}" srcOrd="0" destOrd="0" presId="urn:microsoft.com/office/officeart/2005/8/layout/default"/>
    <dgm:cxn modelId="{D9914F94-8227-954E-B414-D07FE606614A}" type="presParOf" srcId="{5FA53012-A900-F940-83CD-8F9B3B30BB2D}" destId="{96176F68-327A-2047-9C09-F4EB2CBA8798}" srcOrd="0" destOrd="0" presId="urn:microsoft.com/office/officeart/2005/8/layout/default"/>
    <dgm:cxn modelId="{5EB2155C-CDDC-1F41-A489-8363F8AC9187}" type="presParOf" srcId="{5FA53012-A900-F940-83CD-8F9B3B30BB2D}" destId="{7F3E486E-94D5-1D45-B210-EBCCFF652467}" srcOrd="1" destOrd="0" presId="urn:microsoft.com/office/officeart/2005/8/layout/default"/>
    <dgm:cxn modelId="{5C9B4C68-E872-CF46-AF1F-553F7867BBE7}" type="presParOf" srcId="{5FA53012-A900-F940-83CD-8F9B3B30BB2D}" destId="{6700C4A3-93FA-CB40-9BF4-DD3539D3B77D}" srcOrd="2" destOrd="0" presId="urn:microsoft.com/office/officeart/2005/8/layout/default"/>
    <dgm:cxn modelId="{5A1E8F50-4D26-E243-9BF8-7E728BA5DC91}" type="presParOf" srcId="{5FA53012-A900-F940-83CD-8F9B3B30BB2D}" destId="{7E90D4FC-F05F-5D45-AAB9-0952E5A5EDF7}" srcOrd="3" destOrd="0" presId="urn:microsoft.com/office/officeart/2005/8/layout/default"/>
    <dgm:cxn modelId="{5C28F2D1-3B57-2941-A8E7-3CA2F6F1053B}" type="presParOf" srcId="{5FA53012-A900-F940-83CD-8F9B3B30BB2D}" destId="{E5B667BA-0348-A744-ABD7-26D314BC5014}" srcOrd="4" destOrd="0" presId="urn:microsoft.com/office/officeart/2005/8/layout/default"/>
    <dgm:cxn modelId="{77360BA9-DD44-0544-9B10-A12597E40630}" type="presParOf" srcId="{5FA53012-A900-F940-83CD-8F9B3B30BB2D}" destId="{6A5A1E68-0BDB-634D-AA58-43EF5107060F}" srcOrd="5" destOrd="0" presId="urn:microsoft.com/office/officeart/2005/8/layout/default"/>
    <dgm:cxn modelId="{CA07412F-C579-E04A-946C-C1C593214334}" type="presParOf" srcId="{5FA53012-A900-F940-83CD-8F9B3B30BB2D}" destId="{5C89B3D9-E43C-FD43-A8C6-4C94B65D51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78AE4D-F302-B246-81AD-D0E6D5CFC83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19767-5023-4843-BD62-080C7752E367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>
              <a:solidFill>
                <a:schemeClr val="bg2"/>
              </a:solidFill>
            </a:rPr>
            <a:t>Recommended amount of physical activity: At least 150 minutes per week</a:t>
          </a:r>
        </a:p>
      </dgm:t>
    </dgm:pt>
    <dgm:pt modelId="{1BF4180D-AE16-C04F-9262-5277ACB48812}" type="parTrans" cxnId="{9A8A4C9D-5348-054A-A7ED-72B0888B0E9F}">
      <dgm:prSet/>
      <dgm:spPr/>
      <dgm:t>
        <a:bodyPr/>
        <a:lstStyle/>
        <a:p>
          <a:endParaRPr lang="en-US"/>
        </a:p>
      </dgm:t>
    </dgm:pt>
    <dgm:pt modelId="{D80AE6B0-6EBE-C34D-9DBF-E6A6EF187894}" type="sibTrans" cxnId="{9A8A4C9D-5348-054A-A7ED-72B0888B0E9F}">
      <dgm:prSet/>
      <dgm:spPr/>
      <dgm:t>
        <a:bodyPr/>
        <a:lstStyle/>
        <a:p>
          <a:endParaRPr lang="en-US"/>
        </a:p>
      </dgm:t>
    </dgm:pt>
    <dgm:pt modelId="{4BF7623D-2872-704D-8A10-B4DC6AD3E5C1}">
      <dgm:prSet phldrT="[Text]" custT="1"/>
      <dgm:spPr>
        <a:solidFill>
          <a:schemeClr val="tx1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sz="1400" dirty="0"/>
            <a:t>Proper stress management</a:t>
          </a:r>
        </a:p>
      </dgm:t>
    </dgm:pt>
    <dgm:pt modelId="{7A1EE7AC-328B-4E48-8E39-720C43481229}" type="parTrans" cxnId="{F734A0E1-EC9A-DD4F-ADFD-63A41558ABA0}">
      <dgm:prSet/>
      <dgm:spPr/>
      <dgm:t>
        <a:bodyPr/>
        <a:lstStyle/>
        <a:p>
          <a:endParaRPr lang="en-US"/>
        </a:p>
      </dgm:t>
    </dgm:pt>
    <dgm:pt modelId="{0437618C-AC9A-8F49-B786-061C3253D1A6}" type="sibTrans" cxnId="{F734A0E1-EC9A-DD4F-ADFD-63A41558ABA0}">
      <dgm:prSet/>
      <dgm:spPr/>
      <dgm:t>
        <a:bodyPr/>
        <a:lstStyle/>
        <a:p>
          <a:endParaRPr lang="en-US"/>
        </a:p>
      </dgm:t>
    </dgm:pt>
    <dgm:pt modelId="{5FA53012-A900-F940-83CD-8F9B3B30BB2D}" type="pres">
      <dgm:prSet presAssocID="{0778AE4D-F302-B246-81AD-D0E6D5CFC83B}" presName="diagram" presStyleCnt="0">
        <dgm:presLayoutVars>
          <dgm:dir/>
          <dgm:resizeHandles val="exact"/>
        </dgm:presLayoutVars>
      </dgm:prSet>
      <dgm:spPr/>
    </dgm:pt>
    <dgm:pt modelId="{96176F68-327A-2047-9C09-F4EB2CBA8798}" type="pres">
      <dgm:prSet presAssocID="{CD119767-5023-4843-BD62-080C7752E367}" presName="node" presStyleLbl="node1" presStyleIdx="0" presStyleCnt="2">
        <dgm:presLayoutVars>
          <dgm:bulletEnabled val="1"/>
        </dgm:presLayoutVars>
      </dgm:prSet>
      <dgm:spPr/>
    </dgm:pt>
    <dgm:pt modelId="{7F3E486E-94D5-1D45-B210-EBCCFF652467}" type="pres">
      <dgm:prSet presAssocID="{D80AE6B0-6EBE-C34D-9DBF-E6A6EF187894}" presName="sibTrans" presStyleCnt="0"/>
      <dgm:spPr/>
    </dgm:pt>
    <dgm:pt modelId="{6700C4A3-93FA-CB40-9BF4-DD3539D3B77D}" type="pres">
      <dgm:prSet presAssocID="{4BF7623D-2872-704D-8A10-B4DC6AD3E5C1}" presName="node" presStyleLbl="node1" presStyleIdx="1" presStyleCnt="2">
        <dgm:presLayoutVars>
          <dgm:bulletEnabled val="1"/>
        </dgm:presLayoutVars>
      </dgm:prSet>
      <dgm:spPr/>
    </dgm:pt>
  </dgm:ptLst>
  <dgm:cxnLst>
    <dgm:cxn modelId="{D21DF34C-CB75-F54A-864C-C82A9157D5E7}" type="presOf" srcId="{0778AE4D-F302-B246-81AD-D0E6D5CFC83B}" destId="{5FA53012-A900-F940-83CD-8F9B3B30BB2D}" srcOrd="0" destOrd="0" presId="urn:microsoft.com/office/officeart/2005/8/layout/default"/>
    <dgm:cxn modelId="{9A8A4C9D-5348-054A-A7ED-72B0888B0E9F}" srcId="{0778AE4D-F302-B246-81AD-D0E6D5CFC83B}" destId="{CD119767-5023-4843-BD62-080C7752E367}" srcOrd="0" destOrd="0" parTransId="{1BF4180D-AE16-C04F-9262-5277ACB48812}" sibTransId="{D80AE6B0-6EBE-C34D-9DBF-E6A6EF187894}"/>
    <dgm:cxn modelId="{73DA36C3-89D7-3C44-B2C8-F8026289C2EE}" type="presOf" srcId="{CD119767-5023-4843-BD62-080C7752E367}" destId="{96176F68-327A-2047-9C09-F4EB2CBA8798}" srcOrd="0" destOrd="0" presId="urn:microsoft.com/office/officeart/2005/8/layout/default"/>
    <dgm:cxn modelId="{F734A0E1-EC9A-DD4F-ADFD-63A41558ABA0}" srcId="{0778AE4D-F302-B246-81AD-D0E6D5CFC83B}" destId="{4BF7623D-2872-704D-8A10-B4DC6AD3E5C1}" srcOrd="1" destOrd="0" parTransId="{7A1EE7AC-328B-4E48-8E39-720C43481229}" sibTransId="{0437618C-AC9A-8F49-B786-061C3253D1A6}"/>
    <dgm:cxn modelId="{DA5213FA-8424-6D49-B867-5D23C4FB091C}" type="presOf" srcId="{4BF7623D-2872-704D-8A10-B4DC6AD3E5C1}" destId="{6700C4A3-93FA-CB40-9BF4-DD3539D3B77D}" srcOrd="0" destOrd="0" presId="urn:microsoft.com/office/officeart/2005/8/layout/default"/>
    <dgm:cxn modelId="{D9914F94-8227-954E-B414-D07FE606614A}" type="presParOf" srcId="{5FA53012-A900-F940-83CD-8F9B3B30BB2D}" destId="{96176F68-327A-2047-9C09-F4EB2CBA8798}" srcOrd="0" destOrd="0" presId="urn:microsoft.com/office/officeart/2005/8/layout/default"/>
    <dgm:cxn modelId="{5EB2155C-CDDC-1F41-A489-8363F8AC9187}" type="presParOf" srcId="{5FA53012-A900-F940-83CD-8F9B3B30BB2D}" destId="{7F3E486E-94D5-1D45-B210-EBCCFF652467}" srcOrd="1" destOrd="0" presId="urn:microsoft.com/office/officeart/2005/8/layout/default"/>
    <dgm:cxn modelId="{5C9B4C68-E872-CF46-AF1F-553F7867BBE7}" type="presParOf" srcId="{5FA53012-A900-F940-83CD-8F9B3B30BB2D}" destId="{6700C4A3-93FA-CB40-9BF4-DD3539D3B77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78AE4D-F302-B246-81AD-D0E6D5CFC83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367953-9DCD-AF4B-A5A8-BAE9BA750368}">
      <dgm:prSet phldrT="[Text]" custT="1"/>
      <dgm:spPr>
        <a:solidFill>
          <a:schemeClr val="tx1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bg1"/>
              </a:solidFill>
            </a:rPr>
            <a:t>Physical activity: Walking, yoga, tai chi, lifting weights</a:t>
          </a:r>
        </a:p>
      </dgm:t>
    </dgm:pt>
    <dgm:pt modelId="{BC8B402F-A555-8E46-BCC0-49B5CAFFE19D}" type="parTrans" cxnId="{C485EFE6-A6B3-DA44-9FE9-CE4E50B5106A}">
      <dgm:prSet/>
      <dgm:spPr/>
      <dgm:t>
        <a:bodyPr/>
        <a:lstStyle/>
        <a:p>
          <a:endParaRPr lang="en-US"/>
        </a:p>
      </dgm:t>
    </dgm:pt>
    <dgm:pt modelId="{A7F9070D-CE2B-A548-9FF6-FF4F805C3279}" type="sibTrans" cxnId="{C485EFE6-A6B3-DA44-9FE9-CE4E50B5106A}">
      <dgm:prSet/>
      <dgm:spPr/>
      <dgm:t>
        <a:bodyPr/>
        <a:lstStyle/>
        <a:p>
          <a:endParaRPr lang="en-US"/>
        </a:p>
      </dgm:t>
    </dgm:pt>
    <dgm:pt modelId="{03510A17-71FC-8345-ACF7-8277BA92BF2D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bg2"/>
              </a:solidFill>
            </a:rPr>
            <a:t>Vitamin D exposure by getting out in nature</a:t>
          </a:r>
        </a:p>
      </dgm:t>
    </dgm:pt>
    <dgm:pt modelId="{C6FFA259-17FD-4A4A-9510-9C817AE42B4C}" type="parTrans" cxnId="{5580B322-5957-404A-908B-6561466BC908}">
      <dgm:prSet/>
      <dgm:spPr/>
      <dgm:t>
        <a:bodyPr/>
        <a:lstStyle/>
        <a:p>
          <a:endParaRPr lang="en-US"/>
        </a:p>
      </dgm:t>
    </dgm:pt>
    <dgm:pt modelId="{F43D2C73-BDC2-C247-9506-009F9E0A2BEC}" type="sibTrans" cxnId="{5580B322-5957-404A-908B-6561466BC908}">
      <dgm:prSet/>
      <dgm:spPr/>
      <dgm:t>
        <a:bodyPr/>
        <a:lstStyle/>
        <a:p>
          <a:endParaRPr lang="en-US"/>
        </a:p>
      </dgm:t>
    </dgm:pt>
    <dgm:pt modelId="{AC5DF9BD-11F3-8D46-AAB1-D31D7153E363}">
      <dgm:prSet phldrT="[Text]" custT="1"/>
      <dgm:spPr>
        <a:solidFill>
          <a:schemeClr val="tx1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bg1"/>
              </a:solidFill>
            </a:rPr>
            <a:t>Stress management: Mindfulness, meditation, social activities</a:t>
          </a:r>
        </a:p>
      </dgm:t>
    </dgm:pt>
    <dgm:pt modelId="{773BD1C3-FCF1-5F42-912B-9AECC8D5C683}" type="parTrans" cxnId="{657357B8-0A35-4943-9E17-B0C8FFD5AF74}">
      <dgm:prSet/>
      <dgm:spPr/>
      <dgm:t>
        <a:bodyPr/>
        <a:lstStyle/>
        <a:p>
          <a:endParaRPr lang="en-US"/>
        </a:p>
      </dgm:t>
    </dgm:pt>
    <dgm:pt modelId="{7F373C92-336B-7340-815F-F6A6EB25AE89}" type="sibTrans" cxnId="{657357B8-0A35-4943-9E17-B0C8FFD5AF74}">
      <dgm:prSet/>
      <dgm:spPr/>
      <dgm:t>
        <a:bodyPr/>
        <a:lstStyle/>
        <a:p>
          <a:endParaRPr lang="en-US"/>
        </a:p>
      </dgm:t>
    </dgm:pt>
    <dgm:pt modelId="{5FA53012-A900-F940-83CD-8F9B3B30BB2D}" type="pres">
      <dgm:prSet presAssocID="{0778AE4D-F302-B246-81AD-D0E6D5CFC83B}" presName="diagram" presStyleCnt="0">
        <dgm:presLayoutVars>
          <dgm:dir/>
          <dgm:resizeHandles val="exact"/>
        </dgm:presLayoutVars>
      </dgm:prSet>
      <dgm:spPr/>
    </dgm:pt>
    <dgm:pt modelId="{F719524D-BF5E-9F44-B4DC-F7BC226116E0}" type="pres">
      <dgm:prSet presAssocID="{EA367953-9DCD-AF4B-A5A8-BAE9BA750368}" presName="node" presStyleLbl="node1" presStyleIdx="0" presStyleCnt="3">
        <dgm:presLayoutVars>
          <dgm:bulletEnabled val="1"/>
        </dgm:presLayoutVars>
      </dgm:prSet>
      <dgm:spPr/>
    </dgm:pt>
    <dgm:pt modelId="{58009DEC-EA7E-C748-B8F3-364E84E1F949}" type="pres">
      <dgm:prSet presAssocID="{A7F9070D-CE2B-A548-9FF6-FF4F805C3279}" presName="sibTrans" presStyleCnt="0"/>
      <dgm:spPr/>
    </dgm:pt>
    <dgm:pt modelId="{4206474E-CB24-C549-AD3C-F3FF04074828}" type="pres">
      <dgm:prSet presAssocID="{03510A17-71FC-8345-ACF7-8277BA92BF2D}" presName="node" presStyleLbl="node1" presStyleIdx="1" presStyleCnt="3">
        <dgm:presLayoutVars>
          <dgm:bulletEnabled val="1"/>
        </dgm:presLayoutVars>
      </dgm:prSet>
      <dgm:spPr/>
    </dgm:pt>
    <dgm:pt modelId="{81AB8194-67EE-8B48-A34D-92DFDD47DC10}" type="pres">
      <dgm:prSet presAssocID="{F43D2C73-BDC2-C247-9506-009F9E0A2BEC}" presName="sibTrans" presStyleCnt="0"/>
      <dgm:spPr/>
    </dgm:pt>
    <dgm:pt modelId="{294BA48D-D90F-DD4F-993D-CDF4D3C8760F}" type="pres">
      <dgm:prSet presAssocID="{AC5DF9BD-11F3-8D46-AAB1-D31D7153E363}" presName="node" presStyleLbl="node1" presStyleIdx="2" presStyleCnt="3">
        <dgm:presLayoutVars>
          <dgm:bulletEnabled val="1"/>
        </dgm:presLayoutVars>
      </dgm:prSet>
      <dgm:spPr/>
    </dgm:pt>
  </dgm:ptLst>
  <dgm:cxnLst>
    <dgm:cxn modelId="{5580B322-5957-404A-908B-6561466BC908}" srcId="{0778AE4D-F302-B246-81AD-D0E6D5CFC83B}" destId="{03510A17-71FC-8345-ACF7-8277BA92BF2D}" srcOrd="1" destOrd="0" parTransId="{C6FFA259-17FD-4A4A-9510-9C817AE42B4C}" sibTransId="{F43D2C73-BDC2-C247-9506-009F9E0A2BEC}"/>
    <dgm:cxn modelId="{D21DF34C-CB75-F54A-864C-C82A9157D5E7}" type="presOf" srcId="{0778AE4D-F302-B246-81AD-D0E6D5CFC83B}" destId="{5FA53012-A900-F940-83CD-8F9B3B30BB2D}" srcOrd="0" destOrd="0" presId="urn:microsoft.com/office/officeart/2005/8/layout/default"/>
    <dgm:cxn modelId="{B18F74B4-176D-7245-BFC1-0E641A853301}" type="presOf" srcId="{03510A17-71FC-8345-ACF7-8277BA92BF2D}" destId="{4206474E-CB24-C549-AD3C-F3FF04074828}" srcOrd="0" destOrd="0" presId="urn:microsoft.com/office/officeart/2005/8/layout/default"/>
    <dgm:cxn modelId="{657357B8-0A35-4943-9E17-B0C8FFD5AF74}" srcId="{0778AE4D-F302-B246-81AD-D0E6D5CFC83B}" destId="{AC5DF9BD-11F3-8D46-AAB1-D31D7153E363}" srcOrd="2" destOrd="0" parTransId="{773BD1C3-FCF1-5F42-912B-9AECC8D5C683}" sibTransId="{7F373C92-336B-7340-815F-F6A6EB25AE89}"/>
    <dgm:cxn modelId="{283984DA-33EE-A648-BA27-441A3A97F0CE}" type="presOf" srcId="{EA367953-9DCD-AF4B-A5A8-BAE9BA750368}" destId="{F719524D-BF5E-9F44-B4DC-F7BC226116E0}" srcOrd="0" destOrd="0" presId="urn:microsoft.com/office/officeart/2005/8/layout/default"/>
    <dgm:cxn modelId="{C485EFE6-A6B3-DA44-9FE9-CE4E50B5106A}" srcId="{0778AE4D-F302-B246-81AD-D0E6D5CFC83B}" destId="{EA367953-9DCD-AF4B-A5A8-BAE9BA750368}" srcOrd="0" destOrd="0" parTransId="{BC8B402F-A555-8E46-BCC0-49B5CAFFE19D}" sibTransId="{A7F9070D-CE2B-A548-9FF6-FF4F805C3279}"/>
    <dgm:cxn modelId="{8FB9CDEA-E63D-354B-BEB6-4D87D01248FA}" type="presOf" srcId="{AC5DF9BD-11F3-8D46-AAB1-D31D7153E363}" destId="{294BA48D-D90F-DD4F-993D-CDF4D3C8760F}" srcOrd="0" destOrd="0" presId="urn:microsoft.com/office/officeart/2005/8/layout/default"/>
    <dgm:cxn modelId="{71E5DE63-726F-BD49-9F72-C6BB4ACC8250}" type="presParOf" srcId="{5FA53012-A900-F940-83CD-8F9B3B30BB2D}" destId="{F719524D-BF5E-9F44-B4DC-F7BC226116E0}" srcOrd="0" destOrd="0" presId="urn:microsoft.com/office/officeart/2005/8/layout/default"/>
    <dgm:cxn modelId="{0F45C64A-D3BB-8F4A-9860-3BBCF722E5C1}" type="presParOf" srcId="{5FA53012-A900-F940-83CD-8F9B3B30BB2D}" destId="{58009DEC-EA7E-C748-B8F3-364E84E1F949}" srcOrd="1" destOrd="0" presId="urn:microsoft.com/office/officeart/2005/8/layout/default"/>
    <dgm:cxn modelId="{A8E81E35-4906-9F41-B88C-547EB6CD2E37}" type="presParOf" srcId="{5FA53012-A900-F940-83CD-8F9B3B30BB2D}" destId="{4206474E-CB24-C549-AD3C-F3FF04074828}" srcOrd="2" destOrd="0" presId="urn:microsoft.com/office/officeart/2005/8/layout/default"/>
    <dgm:cxn modelId="{F91830F8-5DCE-DC40-8013-D67BD6168330}" type="presParOf" srcId="{5FA53012-A900-F940-83CD-8F9B3B30BB2D}" destId="{81AB8194-67EE-8B48-A34D-92DFDD47DC10}" srcOrd="3" destOrd="0" presId="urn:microsoft.com/office/officeart/2005/8/layout/default"/>
    <dgm:cxn modelId="{E1F87487-A812-7D48-A1E7-C96CBDB0D625}" type="presParOf" srcId="{5FA53012-A900-F940-83CD-8F9B3B30BB2D}" destId="{294BA48D-D90F-DD4F-993D-CDF4D3C8760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78AE4D-F302-B246-81AD-D0E6D5CFC83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19767-5023-4843-BD62-080C7752E367}">
      <dgm:prSet phldrT="[Text]" custT="1"/>
      <dgm:spPr>
        <a:solidFill>
          <a:schemeClr val="tx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sz="1200" b="1" dirty="0"/>
            <a:t>Fitness and Community Centers</a:t>
          </a:r>
        </a:p>
      </dgm:t>
    </dgm:pt>
    <dgm:pt modelId="{1BF4180D-AE16-C04F-9262-5277ACB48812}" type="parTrans" cxnId="{9A8A4C9D-5348-054A-A7ED-72B0888B0E9F}">
      <dgm:prSet/>
      <dgm:spPr/>
      <dgm:t>
        <a:bodyPr/>
        <a:lstStyle/>
        <a:p>
          <a:endParaRPr lang="en-US"/>
        </a:p>
      </dgm:t>
    </dgm:pt>
    <dgm:pt modelId="{D80AE6B0-6EBE-C34D-9DBF-E6A6EF187894}" type="sibTrans" cxnId="{9A8A4C9D-5348-054A-A7ED-72B0888B0E9F}">
      <dgm:prSet/>
      <dgm:spPr/>
      <dgm:t>
        <a:bodyPr/>
        <a:lstStyle/>
        <a:p>
          <a:endParaRPr lang="en-US"/>
        </a:p>
      </dgm:t>
    </dgm:pt>
    <dgm:pt modelId="{F98E2EB5-AE16-6A4B-A30C-C7052E4F0912}">
      <dgm:prSet phldrT="[Text]" custT="1"/>
      <dgm:spPr>
        <a:solidFill>
          <a:schemeClr val="tx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sz="1200" b="1" dirty="0"/>
            <a:t>Group Fitness and Community Classes</a:t>
          </a:r>
        </a:p>
      </dgm:t>
    </dgm:pt>
    <dgm:pt modelId="{F13B3DA5-66A6-3C4F-96E2-26DBFD263BF1}" type="parTrans" cxnId="{A03F2394-8AE5-FA44-9554-73BF23360585}">
      <dgm:prSet/>
      <dgm:spPr/>
      <dgm:t>
        <a:bodyPr/>
        <a:lstStyle/>
        <a:p>
          <a:endParaRPr lang="en-US"/>
        </a:p>
      </dgm:t>
    </dgm:pt>
    <dgm:pt modelId="{59AA9EAB-7509-E14C-BBA1-AA9681C712F3}" type="sibTrans" cxnId="{A03F2394-8AE5-FA44-9554-73BF23360585}">
      <dgm:prSet/>
      <dgm:spPr/>
      <dgm:t>
        <a:bodyPr/>
        <a:lstStyle/>
        <a:p>
          <a:endParaRPr lang="en-US"/>
        </a:p>
      </dgm:t>
    </dgm:pt>
    <dgm:pt modelId="{267BA172-9CEC-384B-BE35-B5E96EB66C9D}">
      <dgm:prSet phldrT="[Text]" custT="1"/>
      <dgm:spPr>
        <a:solidFill>
          <a:schemeClr val="tx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sz="1200" b="1" dirty="0"/>
            <a:t>SilverSneakers</a:t>
          </a:r>
          <a:r>
            <a:rPr lang="en-US" sz="1200" dirty="0"/>
            <a:t> </a:t>
          </a:r>
          <a:r>
            <a:rPr lang="en-US" sz="1200" b="1" dirty="0"/>
            <a:t>Go</a:t>
          </a:r>
          <a:r>
            <a:rPr lang="en-US" sz="1200" dirty="0"/>
            <a:t>™</a:t>
          </a:r>
        </a:p>
      </dgm:t>
    </dgm:pt>
    <dgm:pt modelId="{452622BC-BBE1-2E47-8AB3-AE3BB30AADD7}" type="parTrans" cxnId="{C3DD6B9E-A172-EA4F-9171-72A9792DCD8B}">
      <dgm:prSet/>
      <dgm:spPr/>
      <dgm:t>
        <a:bodyPr/>
        <a:lstStyle/>
        <a:p>
          <a:endParaRPr lang="en-US"/>
        </a:p>
      </dgm:t>
    </dgm:pt>
    <dgm:pt modelId="{E10D1E5C-1BFD-744C-A8B7-3EBA4AB6F5BB}" type="sibTrans" cxnId="{C3DD6B9E-A172-EA4F-9171-72A9792DCD8B}">
      <dgm:prSet/>
      <dgm:spPr/>
      <dgm:t>
        <a:bodyPr/>
        <a:lstStyle/>
        <a:p>
          <a:endParaRPr lang="en-US"/>
        </a:p>
      </dgm:t>
    </dgm:pt>
    <dgm:pt modelId="{B760D6DC-59AA-E140-B46B-780FCEB94B8C}">
      <dgm:prSet phldrT="[Text]" custT="1"/>
      <dgm:spPr>
        <a:solidFill>
          <a:schemeClr val="tx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sz="1200" b="1" dirty="0"/>
            <a:t>SilverSneakers </a:t>
          </a:r>
          <a:br>
            <a:rPr lang="en-US" sz="1200" dirty="0"/>
          </a:br>
          <a:r>
            <a:rPr lang="en-US" sz="1200" b="1" dirty="0"/>
            <a:t>On-Demand</a:t>
          </a:r>
          <a:r>
            <a:rPr lang="en-US" sz="1200" dirty="0"/>
            <a:t>™</a:t>
          </a:r>
        </a:p>
      </dgm:t>
    </dgm:pt>
    <dgm:pt modelId="{CB46C130-649F-F844-BF25-491F3D9B4F1E}" type="parTrans" cxnId="{7D77AAF1-F2AC-4749-88AC-A6F94483A538}">
      <dgm:prSet/>
      <dgm:spPr/>
      <dgm:t>
        <a:bodyPr/>
        <a:lstStyle/>
        <a:p>
          <a:endParaRPr lang="en-US"/>
        </a:p>
      </dgm:t>
    </dgm:pt>
    <dgm:pt modelId="{A0E5E4AA-924F-C142-AD32-43F2AC343BF2}" type="sibTrans" cxnId="{7D77AAF1-F2AC-4749-88AC-A6F94483A538}">
      <dgm:prSet/>
      <dgm:spPr/>
      <dgm:t>
        <a:bodyPr/>
        <a:lstStyle/>
        <a:p>
          <a:endParaRPr lang="en-US"/>
        </a:p>
      </dgm:t>
    </dgm:pt>
    <dgm:pt modelId="{DF8AC120-0D2E-6E4B-B634-F9113E7E3A54}">
      <dgm:prSet phldrT="[Text]" custT="1"/>
      <dgm:spPr>
        <a:solidFill>
          <a:schemeClr val="tx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sz="1200" b="1" dirty="0"/>
            <a:t>Community Yoga Classes</a:t>
          </a:r>
        </a:p>
      </dgm:t>
    </dgm:pt>
    <dgm:pt modelId="{68913487-E475-194F-AE8B-C319C50C901C}" type="parTrans" cxnId="{7CEAA236-715A-F64B-BAEC-01BDC36A55CA}">
      <dgm:prSet/>
      <dgm:spPr/>
      <dgm:t>
        <a:bodyPr/>
        <a:lstStyle/>
        <a:p>
          <a:endParaRPr lang="en-US"/>
        </a:p>
      </dgm:t>
    </dgm:pt>
    <dgm:pt modelId="{864DE114-1D26-4B46-99C8-28564C8C3434}" type="sibTrans" cxnId="{7CEAA236-715A-F64B-BAEC-01BDC36A55CA}">
      <dgm:prSet/>
      <dgm:spPr/>
      <dgm:t>
        <a:bodyPr/>
        <a:lstStyle/>
        <a:p>
          <a:endParaRPr lang="en-US"/>
        </a:p>
      </dgm:t>
    </dgm:pt>
    <dgm:pt modelId="{F93F5D11-A2D3-0E4C-82AA-8C3B76262551}">
      <dgm:prSet phldrT="[Text]" custT="1"/>
      <dgm:spPr>
        <a:solidFill>
          <a:schemeClr val="tx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200" b="1" dirty="0"/>
            <a:t>SilverSneakers On-Demand Mind </a:t>
          </a:r>
          <a:br>
            <a:rPr lang="en-US" sz="1200" b="1" dirty="0"/>
          </a:br>
          <a:r>
            <a:rPr lang="en-US" sz="1200" b="1" dirty="0"/>
            <a:t>and Body</a:t>
          </a:r>
        </a:p>
      </dgm:t>
    </dgm:pt>
    <dgm:pt modelId="{079EDA96-3BD1-E14E-A819-07BB07DD6430}" type="parTrans" cxnId="{F424C5C7-1156-6A4F-B706-84E2D79D30BC}">
      <dgm:prSet/>
      <dgm:spPr/>
      <dgm:t>
        <a:bodyPr/>
        <a:lstStyle/>
        <a:p>
          <a:endParaRPr lang="en-US"/>
        </a:p>
      </dgm:t>
    </dgm:pt>
    <dgm:pt modelId="{860E1489-992E-6745-B71A-DEF319FD40F5}" type="sibTrans" cxnId="{F424C5C7-1156-6A4F-B706-84E2D79D30BC}">
      <dgm:prSet/>
      <dgm:spPr/>
      <dgm:t>
        <a:bodyPr/>
        <a:lstStyle/>
        <a:p>
          <a:endParaRPr lang="en-US"/>
        </a:p>
      </dgm:t>
    </dgm:pt>
    <dgm:pt modelId="{54537603-06A5-F444-8DA7-E9ADFDB51BEE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sz="1200" b="1" dirty="0"/>
            <a:t>SilverSneakers Go</a:t>
          </a:r>
          <a:r>
            <a:rPr lang="en-US" sz="1200" dirty="0"/>
            <a:t> </a:t>
          </a:r>
          <a:r>
            <a:rPr lang="en-US" sz="1200" b="1" dirty="0"/>
            <a:t>Guided Meditation</a:t>
          </a:r>
        </a:p>
      </dgm:t>
    </dgm:pt>
    <dgm:pt modelId="{7D93810B-04E7-2D4F-A956-CEF372821E79}" type="parTrans" cxnId="{D77D17A6-9F86-B248-B978-82FD2D61D2CD}">
      <dgm:prSet/>
      <dgm:spPr/>
      <dgm:t>
        <a:bodyPr/>
        <a:lstStyle/>
        <a:p>
          <a:endParaRPr lang="en-US"/>
        </a:p>
      </dgm:t>
    </dgm:pt>
    <dgm:pt modelId="{7AC92421-0E4E-EE4F-869E-C70D732FB653}" type="sibTrans" cxnId="{D77D17A6-9F86-B248-B978-82FD2D61D2CD}">
      <dgm:prSet/>
      <dgm:spPr/>
      <dgm:t>
        <a:bodyPr/>
        <a:lstStyle/>
        <a:p>
          <a:endParaRPr lang="en-US"/>
        </a:p>
      </dgm:t>
    </dgm:pt>
    <dgm:pt modelId="{7163FCEA-059C-B64A-A791-87C767AC3CFC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sz="1200" b="1" dirty="0"/>
            <a:t>SilverSneakers</a:t>
          </a:r>
          <a:r>
            <a:rPr lang="en-US" sz="1200" dirty="0"/>
            <a:t> </a:t>
          </a:r>
          <a:r>
            <a:rPr lang="en-US" sz="1200" b="1" dirty="0"/>
            <a:t>EnerChi</a:t>
          </a:r>
        </a:p>
      </dgm:t>
    </dgm:pt>
    <dgm:pt modelId="{BA1F4229-1C5D-AE43-9FF1-187B5083AF16}" type="parTrans" cxnId="{BFD187B4-A60B-4141-97C3-1F62862983F6}">
      <dgm:prSet/>
      <dgm:spPr/>
      <dgm:t>
        <a:bodyPr/>
        <a:lstStyle/>
        <a:p>
          <a:endParaRPr lang="en-US"/>
        </a:p>
      </dgm:t>
    </dgm:pt>
    <dgm:pt modelId="{86FD4D6B-30B6-2A41-9498-B6579DAA3A4C}" type="sibTrans" cxnId="{BFD187B4-A60B-4141-97C3-1F62862983F6}">
      <dgm:prSet/>
      <dgm:spPr/>
      <dgm:t>
        <a:bodyPr/>
        <a:lstStyle/>
        <a:p>
          <a:endParaRPr lang="en-US"/>
        </a:p>
      </dgm:t>
    </dgm:pt>
    <dgm:pt modelId="{5FA53012-A900-F940-83CD-8F9B3B30BB2D}" type="pres">
      <dgm:prSet presAssocID="{0778AE4D-F302-B246-81AD-D0E6D5CFC83B}" presName="diagram" presStyleCnt="0">
        <dgm:presLayoutVars>
          <dgm:dir/>
          <dgm:resizeHandles val="exact"/>
        </dgm:presLayoutVars>
      </dgm:prSet>
      <dgm:spPr/>
    </dgm:pt>
    <dgm:pt modelId="{96176F68-327A-2047-9C09-F4EB2CBA8798}" type="pres">
      <dgm:prSet presAssocID="{CD119767-5023-4843-BD62-080C7752E367}" presName="node" presStyleLbl="node1" presStyleIdx="0" presStyleCnt="8">
        <dgm:presLayoutVars>
          <dgm:bulletEnabled val="1"/>
        </dgm:presLayoutVars>
      </dgm:prSet>
      <dgm:spPr/>
    </dgm:pt>
    <dgm:pt modelId="{7F3E486E-94D5-1D45-B210-EBCCFF652467}" type="pres">
      <dgm:prSet presAssocID="{D80AE6B0-6EBE-C34D-9DBF-E6A6EF187894}" presName="sibTrans" presStyleCnt="0"/>
      <dgm:spPr/>
    </dgm:pt>
    <dgm:pt modelId="{1018DB79-DEA8-244B-AD78-054B3758D81E}" type="pres">
      <dgm:prSet presAssocID="{F98E2EB5-AE16-6A4B-A30C-C7052E4F0912}" presName="node" presStyleLbl="node1" presStyleIdx="1" presStyleCnt="8" custLinFactNeighborY="0">
        <dgm:presLayoutVars>
          <dgm:bulletEnabled val="1"/>
        </dgm:presLayoutVars>
      </dgm:prSet>
      <dgm:spPr/>
    </dgm:pt>
    <dgm:pt modelId="{36CB0D2E-BCCE-2B43-BFE4-6977E4757ED8}" type="pres">
      <dgm:prSet presAssocID="{59AA9EAB-7509-E14C-BBA1-AA9681C712F3}" presName="sibTrans" presStyleCnt="0"/>
      <dgm:spPr/>
    </dgm:pt>
    <dgm:pt modelId="{9EA5A634-2C84-7F41-91B7-46EC57BFADBC}" type="pres">
      <dgm:prSet presAssocID="{267BA172-9CEC-384B-BE35-B5E96EB66C9D}" presName="node" presStyleLbl="node1" presStyleIdx="2" presStyleCnt="8">
        <dgm:presLayoutVars>
          <dgm:bulletEnabled val="1"/>
        </dgm:presLayoutVars>
      </dgm:prSet>
      <dgm:spPr/>
    </dgm:pt>
    <dgm:pt modelId="{1C5BD329-5043-AF43-A6F7-305074BB1B09}" type="pres">
      <dgm:prSet presAssocID="{E10D1E5C-1BFD-744C-A8B7-3EBA4AB6F5BB}" presName="sibTrans" presStyleCnt="0"/>
      <dgm:spPr/>
    </dgm:pt>
    <dgm:pt modelId="{2EF7CADA-40F5-954A-9E2A-6B821062A471}" type="pres">
      <dgm:prSet presAssocID="{B760D6DC-59AA-E140-B46B-780FCEB94B8C}" presName="node" presStyleLbl="node1" presStyleIdx="3" presStyleCnt="8">
        <dgm:presLayoutVars>
          <dgm:bulletEnabled val="1"/>
        </dgm:presLayoutVars>
      </dgm:prSet>
      <dgm:spPr/>
    </dgm:pt>
    <dgm:pt modelId="{2ED24A9B-7499-6941-B1D0-1C7461D411F6}" type="pres">
      <dgm:prSet presAssocID="{A0E5E4AA-924F-C142-AD32-43F2AC343BF2}" presName="sibTrans" presStyleCnt="0"/>
      <dgm:spPr/>
    </dgm:pt>
    <dgm:pt modelId="{A6C13B22-048D-2C4D-8289-0D764A29ED15}" type="pres">
      <dgm:prSet presAssocID="{DF8AC120-0D2E-6E4B-B634-F9113E7E3A54}" presName="node" presStyleLbl="node1" presStyleIdx="4" presStyleCnt="8">
        <dgm:presLayoutVars>
          <dgm:bulletEnabled val="1"/>
        </dgm:presLayoutVars>
      </dgm:prSet>
      <dgm:spPr/>
    </dgm:pt>
    <dgm:pt modelId="{6ECC034B-2557-1047-A6EB-F1FAE29102B6}" type="pres">
      <dgm:prSet presAssocID="{864DE114-1D26-4B46-99C8-28564C8C3434}" presName="sibTrans" presStyleCnt="0"/>
      <dgm:spPr/>
    </dgm:pt>
    <dgm:pt modelId="{7E47E93D-75EC-7244-9852-11A3F4FF21E5}" type="pres">
      <dgm:prSet presAssocID="{F93F5D11-A2D3-0E4C-82AA-8C3B76262551}" presName="node" presStyleLbl="node1" presStyleIdx="5" presStyleCnt="8">
        <dgm:presLayoutVars>
          <dgm:bulletEnabled val="1"/>
        </dgm:presLayoutVars>
      </dgm:prSet>
      <dgm:spPr/>
    </dgm:pt>
    <dgm:pt modelId="{16037C08-BDB0-3E49-A204-B9E24ED7D808}" type="pres">
      <dgm:prSet presAssocID="{860E1489-992E-6745-B71A-DEF319FD40F5}" presName="sibTrans" presStyleCnt="0"/>
      <dgm:spPr/>
    </dgm:pt>
    <dgm:pt modelId="{A4EEF88B-E8FD-0A42-9662-81968AB465D7}" type="pres">
      <dgm:prSet presAssocID="{54537603-06A5-F444-8DA7-E9ADFDB51BEE}" presName="node" presStyleLbl="node1" presStyleIdx="6" presStyleCnt="8">
        <dgm:presLayoutVars>
          <dgm:bulletEnabled val="1"/>
        </dgm:presLayoutVars>
      </dgm:prSet>
      <dgm:spPr/>
    </dgm:pt>
    <dgm:pt modelId="{B5EE45B6-FE52-2340-AD09-4CE8985DF749}" type="pres">
      <dgm:prSet presAssocID="{7AC92421-0E4E-EE4F-869E-C70D732FB653}" presName="sibTrans" presStyleCnt="0"/>
      <dgm:spPr/>
    </dgm:pt>
    <dgm:pt modelId="{A1D3F749-CF31-3642-BF51-E1DFFF591BC8}" type="pres">
      <dgm:prSet presAssocID="{7163FCEA-059C-B64A-A791-87C767AC3CFC}" presName="node" presStyleLbl="node1" presStyleIdx="7" presStyleCnt="8">
        <dgm:presLayoutVars>
          <dgm:bulletEnabled val="1"/>
        </dgm:presLayoutVars>
      </dgm:prSet>
      <dgm:spPr/>
    </dgm:pt>
  </dgm:ptLst>
  <dgm:cxnLst>
    <dgm:cxn modelId="{C2732924-B245-EB40-9A3F-B09D12030C0E}" type="presOf" srcId="{54537603-06A5-F444-8DA7-E9ADFDB51BEE}" destId="{A4EEF88B-E8FD-0A42-9662-81968AB465D7}" srcOrd="0" destOrd="0" presId="urn:microsoft.com/office/officeart/2005/8/layout/default"/>
    <dgm:cxn modelId="{7CEAA236-715A-F64B-BAEC-01BDC36A55CA}" srcId="{0778AE4D-F302-B246-81AD-D0E6D5CFC83B}" destId="{DF8AC120-0D2E-6E4B-B634-F9113E7E3A54}" srcOrd="4" destOrd="0" parTransId="{68913487-E475-194F-AE8B-C319C50C901C}" sibTransId="{864DE114-1D26-4B46-99C8-28564C8C3434}"/>
    <dgm:cxn modelId="{D21DF34C-CB75-F54A-864C-C82A9157D5E7}" type="presOf" srcId="{0778AE4D-F302-B246-81AD-D0E6D5CFC83B}" destId="{5FA53012-A900-F940-83CD-8F9B3B30BB2D}" srcOrd="0" destOrd="0" presId="urn:microsoft.com/office/officeart/2005/8/layout/default"/>
    <dgm:cxn modelId="{54AEA677-7C2B-A94B-8DEE-E320CC30A8BC}" type="presOf" srcId="{B760D6DC-59AA-E140-B46B-780FCEB94B8C}" destId="{2EF7CADA-40F5-954A-9E2A-6B821062A471}" srcOrd="0" destOrd="0" presId="urn:microsoft.com/office/officeart/2005/8/layout/default"/>
    <dgm:cxn modelId="{67A12587-A110-0441-AD1C-84F25E6902B7}" type="presOf" srcId="{F93F5D11-A2D3-0E4C-82AA-8C3B76262551}" destId="{7E47E93D-75EC-7244-9852-11A3F4FF21E5}" srcOrd="0" destOrd="0" presId="urn:microsoft.com/office/officeart/2005/8/layout/default"/>
    <dgm:cxn modelId="{95FD598A-67CB-1A44-87AB-52A4F3B42D02}" type="presOf" srcId="{267BA172-9CEC-384B-BE35-B5E96EB66C9D}" destId="{9EA5A634-2C84-7F41-91B7-46EC57BFADBC}" srcOrd="0" destOrd="0" presId="urn:microsoft.com/office/officeart/2005/8/layout/default"/>
    <dgm:cxn modelId="{A5600590-6B7B-EF4E-A58A-D2C9613EABD0}" type="presOf" srcId="{7163FCEA-059C-B64A-A791-87C767AC3CFC}" destId="{A1D3F749-CF31-3642-BF51-E1DFFF591BC8}" srcOrd="0" destOrd="0" presId="urn:microsoft.com/office/officeart/2005/8/layout/default"/>
    <dgm:cxn modelId="{A03F2394-8AE5-FA44-9554-73BF23360585}" srcId="{0778AE4D-F302-B246-81AD-D0E6D5CFC83B}" destId="{F98E2EB5-AE16-6A4B-A30C-C7052E4F0912}" srcOrd="1" destOrd="0" parTransId="{F13B3DA5-66A6-3C4F-96E2-26DBFD263BF1}" sibTransId="{59AA9EAB-7509-E14C-BBA1-AA9681C712F3}"/>
    <dgm:cxn modelId="{9A8A4C9D-5348-054A-A7ED-72B0888B0E9F}" srcId="{0778AE4D-F302-B246-81AD-D0E6D5CFC83B}" destId="{CD119767-5023-4843-BD62-080C7752E367}" srcOrd="0" destOrd="0" parTransId="{1BF4180D-AE16-C04F-9262-5277ACB48812}" sibTransId="{D80AE6B0-6EBE-C34D-9DBF-E6A6EF187894}"/>
    <dgm:cxn modelId="{C3DD6B9E-A172-EA4F-9171-72A9792DCD8B}" srcId="{0778AE4D-F302-B246-81AD-D0E6D5CFC83B}" destId="{267BA172-9CEC-384B-BE35-B5E96EB66C9D}" srcOrd="2" destOrd="0" parTransId="{452622BC-BBE1-2E47-8AB3-AE3BB30AADD7}" sibTransId="{E10D1E5C-1BFD-744C-A8B7-3EBA4AB6F5BB}"/>
    <dgm:cxn modelId="{D77D17A6-9F86-B248-B978-82FD2D61D2CD}" srcId="{0778AE4D-F302-B246-81AD-D0E6D5CFC83B}" destId="{54537603-06A5-F444-8DA7-E9ADFDB51BEE}" srcOrd="6" destOrd="0" parTransId="{7D93810B-04E7-2D4F-A956-CEF372821E79}" sibTransId="{7AC92421-0E4E-EE4F-869E-C70D732FB653}"/>
    <dgm:cxn modelId="{BFD187B4-A60B-4141-97C3-1F62862983F6}" srcId="{0778AE4D-F302-B246-81AD-D0E6D5CFC83B}" destId="{7163FCEA-059C-B64A-A791-87C767AC3CFC}" srcOrd="7" destOrd="0" parTransId="{BA1F4229-1C5D-AE43-9FF1-187B5083AF16}" sibTransId="{86FD4D6B-30B6-2A41-9498-B6579DAA3A4C}"/>
    <dgm:cxn modelId="{73DA36C3-89D7-3C44-B2C8-F8026289C2EE}" type="presOf" srcId="{CD119767-5023-4843-BD62-080C7752E367}" destId="{96176F68-327A-2047-9C09-F4EB2CBA8798}" srcOrd="0" destOrd="0" presId="urn:microsoft.com/office/officeart/2005/8/layout/default"/>
    <dgm:cxn modelId="{F424C5C7-1156-6A4F-B706-84E2D79D30BC}" srcId="{0778AE4D-F302-B246-81AD-D0E6D5CFC83B}" destId="{F93F5D11-A2D3-0E4C-82AA-8C3B76262551}" srcOrd="5" destOrd="0" parTransId="{079EDA96-3BD1-E14E-A819-07BB07DD6430}" sibTransId="{860E1489-992E-6745-B71A-DEF319FD40F5}"/>
    <dgm:cxn modelId="{588635CF-7315-E74F-B3DA-26775F413D3E}" type="presOf" srcId="{DF8AC120-0D2E-6E4B-B634-F9113E7E3A54}" destId="{A6C13B22-048D-2C4D-8289-0D764A29ED15}" srcOrd="0" destOrd="0" presId="urn:microsoft.com/office/officeart/2005/8/layout/default"/>
    <dgm:cxn modelId="{2BD4BAD7-E6DC-434D-9C5B-8AA7EA60C34A}" type="presOf" srcId="{F98E2EB5-AE16-6A4B-A30C-C7052E4F0912}" destId="{1018DB79-DEA8-244B-AD78-054B3758D81E}" srcOrd="0" destOrd="0" presId="urn:microsoft.com/office/officeart/2005/8/layout/default"/>
    <dgm:cxn modelId="{7D77AAF1-F2AC-4749-88AC-A6F94483A538}" srcId="{0778AE4D-F302-B246-81AD-D0E6D5CFC83B}" destId="{B760D6DC-59AA-E140-B46B-780FCEB94B8C}" srcOrd="3" destOrd="0" parTransId="{CB46C130-649F-F844-BF25-491F3D9B4F1E}" sibTransId="{A0E5E4AA-924F-C142-AD32-43F2AC343BF2}"/>
    <dgm:cxn modelId="{D9914F94-8227-954E-B414-D07FE606614A}" type="presParOf" srcId="{5FA53012-A900-F940-83CD-8F9B3B30BB2D}" destId="{96176F68-327A-2047-9C09-F4EB2CBA8798}" srcOrd="0" destOrd="0" presId="urn:microsoft.com/office/officeart/2005/8/layout/default"/>
    <dgm:cxn modelId="{5EB2155C-CDDC-1F41-A489-8363F8AC9187}" type="presParOf" srcId="{5FA53012-A900-F940-83CD-8F9B3B30BB2D}" destId="{7F3E486E-94D5-1D45-B210-EBCCFF652467}" srcOrd="1" destOrd="0" presId="urn:microsoft.com/office/officeart/2005/8/layout/default"/>
    <dgm:cxn modelId="{B7496742-A770-5E4B-BA89-F2531779F5AC}" type="presParOf" srcId="{5FA53012-A900-F940-83CD-8F9B3B30BB2D}" destId="{1018DB79-DEA8-244B-AD78-054B3758D81E}" srcOrd="2" destOrd="0" presId="urn:microsoft.com/office/officeart/2005/8/layout/default"/>
    <dgm:cxn modelId="{654D7B1D-86FE-8E46-868D-1B7DF9F5258F}" type="presParOf" srcId="{5FA53012-A900-F940-83CD-8F9B3B30BB2D}" destId="{36CB0D2E-BCCE-2B43-BFE4-6977E4757ED8}" srcOrd="3" destOrd="0" presId="urn:microsoft.com/office/officeart/2005/8/layout/default"/>
    <dgm:cxn modelId="{D082EF00-6380-3E4B-9378-31781FEFE6AE}" type="presParOf" srcId="{5FA53012-A900-F940-83CD-8F9B3B30BB2D}" destId="{9EA5A634-2C84-7F41-91B7-46EC57BFADBC}" srcOrd="4" destOrd="0" presId="urn:microsoft.com/office/officeart/2005/8/layout/default"/>
    <dgm:cxn modelId="{49D44BD6-ACB0-9441-ABD3-18ABD630F405}" type="presParOf" srcId="{5FA53012-A900-F940-83CD-8F9B3B30BB2D}" destId="{1C5BD329-5043-AF43-A6F7-305074BB1B09}" srcOrd="5" destOrd="0" presId="urn:microsoft.com/office/officeart/2005/8/layout/default"/>
    <dgm:cxn modelId="{4CE3EAEB-E826-BB4F-AAFF-A238CE5B2B55}" type="presParOf" srcId="{5FA53012-A900-F940-83CD-8F9B3B30BB2D}" destId="{2EF7CADA-40F5-954A-9E2A-6B821062A471}" srcOrd="6" destOrd="0" presId="urn:microsoft.com/office/officeart/2005/8/layout/default"/>
    <dgm:cxn modelId="{FF3D4D02-21B6-FF48-8AB1-0B5ADA2A3523}" type="presParOf" srcId="{5FA53012-A900-F940-83CD-8F9B3B30BB2D}" destId="{2ED24A9B-7499-6941-B1D0-1C7461D411F6}" srcOrd="7" destOrd="0" presId="urn:microsoft.com/office/officeart/2005/8/layout/default"/>
    <dgm:cxn modelId="{586E0AA5-CD25-984E-9F18-165FDECF4B67}" type="presParOf" srcId="{5FA53012-A900-F940-83CD-8F9B3B30BB2D}" destId="{A6C13B22-048D-2C4D-8289-0D764A29ED15}" srcOrd="8" destOrd="0" presId="urn:microsoft.com/office/officeart/2005/8/layout/default"/>
    <dgm:cxn modelId="{394D7402-57CE-7B4C-A33D-2CBFF1AFCF1C}" type="presParOf" srcId="{5FA53012-A900-F940-83CD-8F9B3B30BB2D}" destId="{6ECC034B-2557-1047-A6EB-F1FAE29102B6}" srcOrd="9" destOrd="0" presId="urn:microsoft.com/office/officeart/2005/8/layout/default"/>
    <dgm:cxn modelId="{7A8AC23B-2C87-0A43-99BA-D8A8279353E8}" type="presParOf" srcId="{5FA53012-A900-F940-83CD-8F9B3B30BB2D}" destId="{7E47E93D-75EC-7244-9852-11A3F4FF21E5}" srcOrd="10" destOrd="0" presId="urn:microsoft.com/office/officeart/2005/8/layout/default"/>
    <dgm:cxn modelId="{765B4322-696E-C443-8743-BA14BAEFD47D}" type="presParOf" srcId="{5FA53012-A900-F940-83CD-8F9B3B30BB2D}" destId="{16037C08-BDB0-3E49-A204-B9E24ED7D808}" srcOrd="11" destOrd="0" presId="urn:microsoft.com/office/officeart/2005/8/layout/default"/>
    <dgm:cxn modelId="{F01B2532-264B-0D4E-A590-59B38038A497}" type="presParOf" srcId="{5FA53012-A900-F940-83CD-8F9B3B30BB2D}" destId="{A4EEF88B-E8FD-0A42-9662-81968AB465D7}" srcOrd="12" destOrd="0" presId="urn:microsoft.com/office/officeart/2005/8/layout/default"/>
    <dgm:cxn modelId="{5854E03C-D957-C94C-93FD-10108736F741}" type="presParOf" srcId="{5FA53012-A900-F940-83CD-8F9B3B30BB2D}" destId="{B5EE45B6-FE52-2340-AD09-4CE8985DF749}" srcOrd="13" destOrd="0" presId="urn:microsoft.com/office/officeart/2005/8/layout/default"/>
    <dgm:cxn modelId="{6C9CD8F0-F3E7-9146-B5B0-234AEAC068F1}" type="presParOf" srcId="{5FA53012-A900-F940-83CD-8F9B3B30BB2D}" destId="{A1D3F749-CF31-3642-BF51-E1DFFF591BC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78AE4D-F302-B246-81AD-D0E6D5CFC83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367953-9DCD-AF4B-A5A8-BAE9BA750368}">
      <dgm:prSet phldrT="[Text]" custT="1"/>
      <dgm:spPr>
        <a:solidFill>
          <a:schemeClr val="tx1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bg1"/>
              </a:solidFill>
            </a:rPr>
            <a:t>Rely on social support.</a:t>
          </a:r>
        </a:p>
      </dgm:t>
    </dgm:pt>
    <dgm:pt modelId="{BC8B402F-A555-8E46-BCC0-49B5CAFFE19D}" type="parTrans" cxnId="{C485EFE6-A6B3-DA44-9FE9-CE4E50B5106A}">
      <dgm:prSet/>
      <dgm:spPr/>
      <dgm:t>
        <a:bodyPr/>
        <a:lstStyle/>
        <a:p>
          <a:endParaRPr lang="en-US"/>
        </a:p>
      </dgm:t>
    </dgm:pt>
    <dgm:pt modelId="{A7F9070D-CE2B-A548-9FF6-FF4F805C3279}" type="sibTrans" cxnId="{C485EFE6-A6B3-DA44-9FE9-CE4E50B5106A}">
      <dgm:prSet/>
      <dgm:spPr/>
      <dgm:t>
        <a:bodyPr/>
        <a:lstStyle/>
        <a:p>
          <a:endParaRPr lang="en-US"/>
        </a:p>
      </dgm:t>
    </dgm:pt>
    <dgm:pt modelId="{03510A17-71FC-8345-ACF7-8277BA92BF2D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bg2"/>
              </a:solidFill>
            </a:rPr>
            <a:t>Focus on habits </a:t>
          </a:r>
          <a:br>
            <a:rPr lang="en-US" sz="1600" dirty="0">
              <a:solidFill>
                <a:schemeClr val="bg2"/>
              </a:solidFill>
            </a:rPr>
          </a:br>
          <a:r>
            <a:rPr lang="en-US" sz="1600" dirty="0">
              <a:solidFill>
                <a:schemeClr val="bg2"/>
              </a:solidFill>
            </a:rPr>
            <a:t>vs. results.</a:t>
          </a:r>
        </a:p>
      </dgm:t>
    </dgm:pt>
    <dgm:pt modelId="{C6FFA259-17FD-4A4A-9510-9C817AE42B4C}" type="parTrans" cxnId="{5580B322-5957-404A-908B-6561466BC908}">
      <dgm:prSet/>
      <dgm:spPr/>
      <dgm:t>
        <a:bodyPr/>
        <a:lstStyle/>
        <a:p>
          <a:endParaRPr lang="en-US"/>
        </a:p>
      </dgm:t>
    </dgm:pt>
    <dgm:pt modelId="{F43D2C73-BDC2-C247-9506-009F9E0A2BEC}" type="sibTrans" cxnId="{5580B322-5957-404A-908B-6561466BC908}">
      <dgm:prSet/>
      <dgm:spPr/>
      <dgm:t>
        <a:bodyPr/>
        <a:lstStyle/>
        <a:p>
          <a:endParaRPr lang="en-US"/>
        </a:p>
      </dgm:t>
    </dgm:pt>
    <dgm:pt modelId="{5FA53012-A900-F940-83CD-8F9B3B30BB2D}" type="pres">
      <dgm:prSet presAssocID="{0778AE4D-F302-B246-81AD-D0E6D5CFC83B}" presName="diagram" presStyleCnt="0">
        <dgm:presLayoutVars>
          <dgm:dir/>
          <dgm:resizeHandles val="exact"/>
        </dgm:presLayoutVars>
      </dgm:prSet>
      <dgm:spPr/>
    </dgm:pt>
    <dgm:pt modelId="{F719524D-BF5E-9F44-B4DC-F7BC226116E0}" type="pres">
      <dgm:prSet presAssocID="{EA367953-9DCD-AF4B-A5A8-BAE9BA750368}" presName="node" presStyleLbl="node1" presStyleIdx="0" presStyleCnt="2">
        <dgm:presLayoutVars>
          <dgm:bulletEnabled val="1"/>
        </dgm:presLayoutVars>
      </dgm:prSet>
      <dgm:spPr/>
    </dgm:pt>
    <dgm:pt modelId="{58009DEC-EA7E-C748-B8F3-364E84E1F949}" type="pres">
      <dgm:prSet presAssocID="{A7F9070D-CE2B-A548-9FF6-FF4F805C3279}" presName="sibTrans" presStyleCnt="0"/>
      <dgm:spPr/>
    </dgm:pt>
    <dgm:pt modelId="{4206474E-CB24-C549-AD3C-F3FF04074828}" type="pres">
      <dgm:prSet presAssocID="{03510A17-71FC-8345-ACF7-8277BA92BF2D}" presName="node" presStyleLbl="node1" presStyleIdx="1" presStyleCnt="2">
        <dgm:presLayoutVars>
          <dgm:bulletEnabled val="1"/>
        </dgm:presLayoutVars>
      </dgm:prSet>
      <dgm:spPr/>
    </dgm:pt>
  </dgm:ptLst>
  <dgm:cxnLst>
    <dgm:cxn modelId="{5580B322-5957-404A-908B-6561466BC908}" srcId="{0778AE4D-F302-B246-81AD-D0E6D5CFC83B}" destId="{03510A17-71FC-8345-ACF7-8277BA92BF2D}" srcOrd="1" destOrd="0" parTransId="{C6FFA259-17FD-4A4A-9510-9C817AE42B4C}" sibTransId="{F43D2C73-BDC2-C247-9506-009F9E0A2BEC}"/>
    <dgm:cxn modelId="{D21DF34C-CB75-F54A-864C-C82A9157D5E7}" type="presOf" srcId="{0778AE4D-F302-B246-81AD-D0E6D5CFC83B}" destId="{5FA53012-A900-F940-83CD-8F9B3B30BB2D}" srcOrd="0" destOrd="0" presId="urn:microsoft.com/office/officeart/2005/8/layout/default"/>
    <dgm:cxn modelId="{B18F74B4-176D-7245-BFC1-0E641A853301}" type="presOf" srcId="{03510A17-71FC-8345-ACF7-8277BA92BF2D}" destId="{4206474E-CB24-C549-AD3C-F3FF04074828}" srcOrd="0" destOrd="0" presId="urn:microsoft.com/office/officeart/2005/8/layout/default"/>
    <dgm:cxn modelId="{283984DA-33EE-A648-BA27-441A3A97F0CE}" type="presOf" srcId="{EA367953-9DCD-AF4B-A5A8-BAE9BA750368}" destId="{F719524D-BF5E-9F44-B4DC-F7BC226116E0}" srcOrd="0" destOrd="0" presId="urn:microsoft.com/office/officeart/2005/8/layout/default"/>
    <dgm:cxn modelId="{C485EFE6-A6B3-DA44-9FE9-CE4E50B5106A}" srcId="{0778AE4D-F302-B246-81AD-D0E6D5CFC83B}" destId="{EA367953-9DCD-AF4B-A5A8-BAE9BA750368}" srcOrd="0" destOrd="0" parTransId="{BC8B402F-A555-8E46-BCC0-49B5CAFFE19D}" sibTransId="{A7F9070D-CE2B-A548-9FF6-FF4F805C3279}"/>
    <dgm:cxn modelId="{71E5DE63-726F-BD49-9F72-C6BB4ACC8250}" type="presParOf" srcId="{5FA53012-A900-F940-83CD-8F9B3B30BB2D}" destId="{F719524D-BF5E-9F44-B4DC-F7BC226116E0}" srcOrd="0" destOrd="0" presId="urn:microsoft.com/office/officeart/2005/8/layout/default"/>
    <dgm:cxn modelId="{0F45C64A-D3BB-8F4A-9860-3BBCF722E5C1}" type="presParOf" srcId="{5FA53012-A900-F940-83CD-8F9B3B30BB2D}" destId="{58009DEC-EA7E-C748-B8F3-364E84E1F949}" srcOrd="1" destOrd="0" presId="urn:microsoft.com/office/officeart/2005/8/layout/default"/>
    <dgm:cxn modelId="{A8E81E35-4906-9F41-B88C-547EB6CD2E37}" type="presParOf" srcId="{5FA53012-A900-F940-83CD-8F9B3B30BB2D}" destId="{4206474E-CB24-C549-AD3C-F3FF0407482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F68-327A-2047-9C09-F4EB2CBA8798}">
      <dsp:nvSpPr>
        <dsp:cNvPr id="0" name=""/>
        <dsp:cNvSpPr/>
      </dsp:nvSpPr>
      <dsp:spPr>
        <a:xfrm>
          <a:off x="484280" y="882"/>
          <a:ext cx="1628555" cy="977133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Make half of your plate fruits and vegetables.</a:t>
          </a:r>
        </a:p>
      </dsp:txBody>
      <dsp:txXfrm>
        <a:off x="484280" y="882"/>
        <a:ext cx="1628555" cy="977133"/>
      </dsp:txXfrm>
    </dsp:sp>
    <dsp:sp modelId="{1018DB79-DEA8-244B-AD78-054B3758D81E}">
      <dsp:nvSpPr>
        <dsp:cNvPr id="0" name=""/>
        <dsp:cNvSpPr/>
      </dsp:nvSpPr>
      <dsp:spPr>
        <a:xfrm>
          <a:off x="2275691" y="882"/>
          <a:ext cx="1628555" cy="977133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Make half of your grains whole grains.</a:t>
          </a:r>
        </a:p>
      </dsp:txBody>
      <dsp:txXfrm>
        <a:off x="2275691" y="882"/>
        <a:ext cx="1628555" cy="977133"/>
      </dsp:txXfrm>
    </dsp:sp>
    <dsp:sp modelId="{D3E6FCE6-1305-D849-B51C-939D48E5DBA4}">
      <dsp:nvSpPr>
        <dsp:cNvPr id="0" name=""/>
        <dsp:cNvSpPr/>
      </dsp:nvSpPr>
      <dsp:spPr>
        <a:xfrm>
          <a:off x="484280" y="1140871"/>
          <a:ext cx="1628555" cy="977133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Choose low-fat and fat-free milk or yogurt.</a:t>
          </a:r>
        </a:p>
      </dsp:txBody>
      <dsp:txXfrm>
        <a:off x="484280" y="1140871"/>
        <a:ext cx="1628555" cy="977133"/>
      </dsp:txXfrm>
    </dsp:sp>
    <dsp:sp modelId="{59894EE8-E2C5-9640-AA15-781B161904D8}">
      <dsp:nvSpPr>
        <dsp:cNvPr id="0" name=""/>
        <dsp:cNvSpPr/>
      </dsp:nvSpPr>
      <dsp:spPr>
        <a:xfrm>
          <a:off x="2275691" y="1140871"/>
          <a:ext cx="1628555" cy="977133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Vary your protein routine.</a:t>
          </a:r>
        </a:p>
      </dsp:txBody>
      <dsp:txXfrm>
        <a:off x="2275691" y="1140871"/>
        <a:ext cx="1628555" cy="977133"/>
      </dsp:txXfrm>
    </dsp:sp>
    <dsp:sp modelId="{7E790214-AD1C-4C48-B559-0CB6847791DC}">
      <dsp:nvSpPr>
        <dsp:cNvPr id="0" name=""/>
        <dsp:cNvSpPr/>
      </dsp:nvSpPr>
      <dsp:spPr>
        <a:xfrm>
          <a:off x="1379986" y="2280860"/>
          <a:ext cx="1628555" cy="977133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Drink and eat less sodium, saturated fat, and added sugars.</a:t>
          </a:r>
        </a:p>
      </dsp:txBody>
      <dsp:txXfrm>
        <a:off x="1379986" y="2280860"/>
        <a:ext cx="1628555" cy="9771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F68-327A-2047-9C09-F4EB2CBA8798}">
      <dsp:nvSpPr>
        <dsp:cNvPr id="0" name=""/>
        <dsp:cNvSpPr/>
      </dsp:nvSpPr>
      <dsp:spPr>
        <a:xfrm>
          <a:off x="0" y="9848"/>
          <a:ext cx="1713112" cy="102786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kern="1200" dirty="0">
              <a:solidFill>
                <a:schemeClr val="bg2"/>
              </a:solidFill>
            </a:rPr>
            <a:t>Identify barriers.</a:t>
          </a:r>
        </a:p>
      </dsp:txBody>
      <dsp:txXfrm>
        <a:off x="0" y="9848"/>
        <a:ext cx="1713112" cy="1027867"/>
      </dsp:txXfrm>
    </dsp:sp>
    <dsp:sp modelId="{6700C4A3-93FA-CB40-9BF4-DD3539D3B77D}">
      <dsp:nvSpPr>
        <dsp:cNvPr id="0" name=""/>
        <dsp:cNvSpPr/>
      </dsp:nvSpPr>
      <dsp:spPr>
        <a:xfrm>
          <a:off x="1884423" y="9848"/>
          <a:ext cx="1713112" cy="102786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kern="1200" dirty="0"/>
            <a:t>Outline steps to overcome barriers.</a:t>
          </a:r>
        </a:p>
      </dsp:txBody>
      <dsp:txXfrm>
        <a:off x="1884423" y="9848"/>
        <a:ext cx="1713112" cy="1027867"/>
      </dsp:txXfrm>
    </dsp:sp>
    <dsp:sp modelId="{E5B667BA-0348-A744-ABD7-26D314BC5014}">
      <dsp:nvSpPr>
        <dsp:cNvPr id="0" name=""/>
        <dsp:cNvSpPr/>
      </dsp:nvSpPr>
      <dsp:spPr>
        <a:xfrm>
          <a:off x="3768847" y="9848"/>
          <a:ext cx="1713112" cy="102786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>
              <a:solidFill>
                <a:schemeClr val="bg2"/>
              </a:solidFill>
            </a:rPr>
            <a:t>Small and attainable actions lead to gradual long-term change.</a:t>
          </a:r>
          <a:endParaRPr lang="en-US" sz="1400" b="1" kern="1200" dirty="0">
            <a:solidFill>
              <a:schemeClr val="bg2"/>
            </a:solidFill>
          </a:endParaRPr>
        </a:p>
      </dsp:txBody>
      <dsp:txXfrm>
        <a:off x="3768847" y="9848"/>
        <a:ext cx="1713112" cy="10278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F68-327A-2047-9C09-F4EB2CBA8798}">
      <dsp:nvSpPr>
        <dsp:cNvPr id="0" name=""/>
        <dsp:cNvSpPr/>
      </dsp:nvSpPr>
      <dsp:spPr>
        <a:xfrm>
          <a:off x="2294" y="580465"/>
          <a:ext cx="1820250" cy="109215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kern="1200" dirty="0">
              <a:solidFill>
                <a:schemeClr val="bg2"/>
              </a:solidFill>
            </a:rPr>
            <a:t>What is the recommended amount of physical activity each week?</a:t>
          </a:r>
        </a:p>
      </dsp:txBody>
      <dsp:txXfrm>
        <a:off x="2294" y="580465"/>
        <a:ext cx="1820250" cy="1092150"/>
      </dsp:txXfrm>
    </dsp:sp>
    <dsp:sp modelId="{6700C4A3-93FA-CB40-9BF4-DD3539D3B77D}">
      <dsp:nvSpPr>
        <dsp:cNvPr id="0" name=""/>
        <dsp:cNvSpPr/>
      </dsp:nvSpPr>
      <dsp:spPr>
        <a:xfrm>
          <a:off x="2004569" y="580465"/>
          <a:ext cx="1820250" cy="109215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kern="1200" dirty="0">
              <a:solidFill>
                <a:schemeClr val="bg1"/>
              </a:solidFill>
            </a:rPr>
            <a:t>Make health and nutrition decisions geared toward optimal aging.</a:t>
          </a:r>
          <a:endParaRPr lang="en-US" sz="1200" kern="1200" dirty="0"/>
        </a:p>
      </dsp:txBody>
      <dsp:txXfrm>
        <a:off x="2004569" y="580465"/>
        <a:ext cx="1820250" cy="1092150"/>
      </dsp:txXfrm>
    </dsp:sp>
    <dsp:sp modelId="{E5B667BA-0348-A744-ABD7-26D314BC5014}">
      <dsp:nvSpPr>
        <dsp:cNvPr id="0" name=""/>
        <dsp:cNvSpPr/>
      </dsp:nvSpPr>
      <dsp:spPr>
        <a:xfrm>
          <a:off x="4006845" y="580465"/>
          <a:ext cx="1820250" cy="109215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kern="1200" dirty="0">
              <a:solidFill>
                <a:schemeClr val="bg2"/>
              </a:solidFill>
            </a:rPr>
            <a:t>Remember the relationship among nutrition, exercise, and stress management in maintaining overall health.</a:t>
          </a:r>
          <a:endParaRPr lang="en-US" sz="1100" b="1" kern="1200" dirty="0">
            <a:solidFill>
              <a:schemeClr val="bg2"/>
            </a:solidFill>
          </a:endParaRPr>
        </a:p>
      </dsp:txBody>
      <dsp:txXfrm>
        <a:off x="4006845" y="580465"/>
        <a:ext cx="1820250" cy="1092150"/>
      </dsp:txXfrm>
    </dsp:sp>
    <dsp:sp modelId="{5C89B3D9-E43C-FD43-A8C6-4C94B65D51E9}">
      <dsp:nvSpPr>
        <dsp:cNvPr id="0" name=""/>
        <dsp:cNvSpPr/>
      </dsp:nvSpPr>
      <dsp:spPr>
        <a:xfrm>
          <a:off x="6009120" y="580465"/>
          <a:ext cx="1820250" cy="1092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How are you doing on your goals from last week?</a:t>
          </a:r>
        </a:p>
      </dsp:txBody>
      <dsp:txXfrm>
        <a:off x="6009120" y="580465"/>
        <a:ext cx="1820250" cy="1092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9524D-BF5E-9F44-B4DC-F7BC226116E0}">
      <dsp:nvSpPr>
        <dsp:cNvPr id="0" name=""/>
        <dsp:cNvSpPr/>
      </dsp:nvSpPr>
      <dsp:spPr>
        <a:xfrm>
          <a:off x="0" y="129696"/>
          <a:ext cx="1713112" cy="102786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Improved body composition (muscle mass, bone density)</a:t>
          </a:r>
        </a:p>
      </dsp:txBody>
      <dsp:txXfrm>
        <a:off x="0" y="129696"/>
        <a:ext cx="1713112" cy="1027867"/>
      </dsp:txXfrm>
    </dsp:sp>
    <dsp:sp modelId="{4206474E-CB24-C549-AD3C-F3FF04074828}">
      <dsp:nvSpPr>
        <dsp:cNvPr id="0" name=""/>
        <dsp:cNvSpPr/>
      </dsp:nvSpPr>
      <dsp:spPr>
        <a:xfrm>
          <a:off x="1884424" y="129696"/>
          <a:ext cx="1713112" cy="102786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solidFill>
                <a:schemeClr val="bg2"/>
              </a:solidFill>
            </a:rPr>
            <a:t>Lowered risk of disease and illness</a:t>
          </a:r>
        </a:p>
      </dsp:txBody>
      <dsp:txXfrm>
        <a:off x="1884424" y="129696"/>
        <a:ext cx="1713112" cy="1027867"/>
      </dsp:txXfrm>
    </dsp:sp>
    <dsp:sp modelId="{294BA48D-D90F-DD4F-993D-CDF4D3C8760F}">
      <dsp:nvSpPr>
        <dsp:cNvPr id="0" name=""/>
        <dsp:cNvSpPr/>
      </dsp:nvSpPr>
      <dsp:spPr>
        <a:xfrm>
          <a:off x="3768848" y="129696"/>
          <a:ext cx="1713112" cy="102786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Overall increased quality of life and happiness</a:t>
          </a:r>
        </a:p>
      </dsp:txBody>
      <dsp:txXfrm>
        <a:off x="3768848" y="129696"/>
        <a:ext cx="1713112" cy="1027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F68-327A-2047-9C09-F4EB2CBA8798}">
      <dsp:nvSpPr>
        <dsp:cNvPr id="0" name=""/>
        <dsp:cNvSpPr/>
      </dsp:nvSpPr>
      <dsp:spPr>
        <a:xfrm>
          <a:off x="0" y="9848"/>
          <a:ext cx="1713112" cy="102786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>
              <a:solidFill>
                <a:schemeClr val="bg2"/>
              </a:solidFill>
            </a:rPr>
            <a:t>Increased energy levels</a:t>
          </a:r>
        </a:p>
      </dsp:txBody>
      <dsp:txXfrm>
        <a:off x="0" y="9848"/>
        <a:ext cx="1713112" cy="1027867"/>
      </dsp:txXfrm>
    </dsp:sp>
    <dsp:sp modelId="{6700C4A3-93FA-CB40-9BF4-DD3539D3B77D}">
      <dsp:nvSpPr>
        <dsp:cNvPr id="0" name=""/>
        <dsp:cNvSpPr/>
      </dsp:nvSpPr>
      <dsp:spPr>
        <a:xfrm>
          <a:off x="1884423" y="9848"/>
          <a:ext cx="1713112" cy="102786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Improved sleep</a:t>
          </a:r>
        </a:p>
      </dsp:txBody>
      <dsp:txXfrm>
        <a:off x="1884423" y="9848"/>
        <a:ext cx="1713112" cy="1027867"/>
      </dsp:txXfrm>
    </dsp:sp>
    <dsp:sp modelId="{E5B667BA-0348-A744-ABD7-26D314BC5014}">
      <dsp:nvSpPr>
        <dsp:cNvPr id="0" name=""/>
        <dsp:cNvSpPr/>
      </dsp:nvSpPr>
      <dsp:spPr>
        <a:xfrm>
          <a:off x="3768847" y="9848"/>
          <a:ext cx="1713112" cy="102786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>
              <a:solidFill>
                <a:schemeClr val="bg2"/>
              </a:solidFill>
            </a:rPr>
            <a:t>Improved cognitive function</a:t>
          </a:r>
        </a:p>
      </dsp:txBody>
      <dsp:txXfrm>
        <a:off x="3768847" y="9848"/>
        <a:ext cx="1713112" cy="1027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F68-327A-2047-9C09-F4EB2CBA8798}">
      <dsp:nvSpPr>
        <dsp:cNvPr id="0" name=""/>
        <dsp:cNvSpPr/>
      </dsp:nvSpPr>
      <dsp:spPr>
        <a:xfrm>
          <a:off x="397072" y="632"/>
          <a:ext cx="1356162" cy="813697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Potassium</a:t>
          </a:r>
        </a:p>
      </dsp:txBody>
      <dsp:txXfrm>
        <a:off x="397072" y="632"/>
        <a:ext cx="1356162" cy="813697"/>
      </dsp:txXfrm>
    </dsp:sp>
    <dsp:sp modelId="{1018DB79-DEA8-244B-AD78-054B3758D81E}">
      <dsp:nvSpPr>
        <dsp:cNvPr id="0" name=""/>
        <dsp:cNvSpPr/>
      </dsp:nvSpPr>
      <dsp:spPr>
        <a:xfrm>
          <a:off x="1888850" y="632"/>
          <a:ext cx="1356162" cy="813697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Calcium</a:t>
          </a:r>
        </a:p>
      </dsp:txBody>
      <dsp:txXfrm>
        <a:off x="1888850" y="632"/>
        <a:ext cx="1356162" cy="813697"/>
      </dsp:txXfrm>
    </dsp:sp>
    <dsp:sp modelId="{9EA5A634-2C84-7F41-91B7-46EC57BFADBC}">
      <dsp:nvSpPr>
        <dsp:cNvPr id="0" name=""/>
        <dsp:cNvSpPr/>
      </dsp:nvSpPr>
      <dsp:spPr>
        <a:xfrm>
          <a:off x="3380629" y="632"/>
          <a:ext cx="1356162" cy="813697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Vitamin D</a:t>
          </a:r>
        </a:p>
      </dsp:txBody>
      <dsp:txXfrm>
        <a:off x="3380629" y="632"/>
        <a:ext cx="1356162" cy="813697"/>
      </dsp:txXfrm>
    </dsp:sp>
    <dsp:sp modelId="{2EF7CADA-40F5-954A-9E2A-6B821062A471}">
      <dsp:nvSpPr>
        <dsp:cNvPr id="0" name=""/>
        <dsp:cNvSpPr/>
      </dsp:nvSpPr>
      <dsp:spPr>
        <a:xfrm>
          <a:off x="1142961" y="949946"/>
          <a:ext cx="1356162" cy="813697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Vitamin B12</a:t>
          </a:r>
        </a:p>
      </dsp:txBody>
      <dsp:txXfrm>
        <a:off x="1142961" y="949946"/>
        <a:ext cx="1356162" cy="813697"/>
      </dsp:txXfrm>
    </dsp:sp>
    <dsp:sp modelId="{A6C13B22-048D-2C4D-8289-0D764A29ED15}">
      <dsp:nvSpPr>
        <dsp:cNvPr id="0" name=""/>
        <dsp:cNvSpPr/>
      </dsp:nvSpPr>
      <dsp:spPr>
        <a:xfrm>
          <a:off x="2634740" y="949946"/>
          <a:ext cx="1356162" cy="813697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Dietary Fiber</a:t>
          </a:r>
        </a:p>
      </dsp:txBody>
      <dsp:txXfrm>
        <a:off x="2634740" y="949946"/>
        <a:ext cx="1356162" cy="8136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F68-327A-2047-9C09-F4EB2CBA8798}">
      <dsp:nvSpPr>
        <dsp:cNvPr id="0" name=""/>
        <dsp:cNvSpPr/>
      </dsp:nvSpPr>
      <dsp:spPr>
        <a:xfrm>
          <a:off x="2294" y="580465"/>
          <a:ext cx="1820250" cy="109215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kern="1200" dirty="0">
              <a:solidFill>
                <a:schemeClr val="bg2"/>
              </a:solidFill>
            </a:rPr>
            <a:t>What are some things that happen to us as we age?</a:t>
          </a:r>
        </a:p>
      </dsp:txBody>
      <dsp:txXfrm>
        <a:off x="2294" y="580465"/>
        <a:ext cx="1820250" cy="1092150"/>
      </dsp:txXfrm>
    </dsp:sp>
    <dsp:sp modelId="{6700C4A3-93FA-CB40-9BF4-DD3539D3B77D}">
      <dsp:nvSpPr>
        <dsp:cNvPr id="0" name=""/>
        <dsp:cNvSpPr/>
      </dsp:nvSpPr>
      <dsp:spPr>
        <a:xfrm>
          <a:off x="2004569" y="580465"/>
          <a:ext cx="1820250" cy="109215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kern="1200" dirty="0"/>
            <a:t>How does nutrition affect optimal aging?</a:t>
          </a:r>
        </a:p>
      </dsp:txBody>
      <dsp:txXfrm>
        <a:off x="2004569" y="580465"/>
        <a:ext cx="1820250" cy="1092150"/>
      </dsp:txXfrm>
    </dsp:sp>
    <dsp:sp modelId="{E5B667BA-0348-A744-ABD7-26D314BC5014}">
      <dsp:nvSpPr>
        <dsp:cNvPr id="0" name=""/>
        <dsp:cNvSpPr/>
      </dsp:nvSpPr>
      <dsp:spPr>
        <a:xfrm>
          <a:off x="4006845" y="580465"/>
          <a:ext cx="1820250" cy="109215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kern="1200" dirty="0">
              <a:solidFill>
                <a:schemeClr val="bg2"/>
              </a:solidFill>
            </a:rPr>
            <a:t>What are some major factors impacting illness and disease?</a:t>
          </a:r>
          <a:endParaRPr lang="en-US" sz="1100" b="1" kern="1200" dirty="0">
            <a:solidFill>
              <a:schemeClr val="bg2"/>
            </a:solidFill>
          </a:endParaRPr>
        </a:p>
      </dsp:txBody>
      <dsp:txXfrm>
        <a:off x="4006845" y="580465"/>
        <a:ext cx="1820250" cy="1092150"/>
      </dsp:txXfrm>
    </dsp:sp>
    <dsp:sp modelId="{5C89B3D9-E43C-FD43-A8C6-4C94B65D51E9}">
      <dsp:nvSpPr>
        <dsp:cNvPr id="0" name=""/>
        <dsp:cNvSpPr/>
      </dsp:nvSpPr>
      <dsp:spPr>
        <a:xfrm>
          <a:off x="6009120" y="580465"/>
          <a:ext cx="1820250" cy="1092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Remember your goals for removing your healthy eating barrier </a:t>
          </a:r>
          <a:endParaRPr lang="en-US" sz="1200" kern="1200" dirty="0"/>
        </a:p>
      </dsp:txBody>
      <dsp:txXfrm>
        <a:off x="6009120" y="580465"/>
        <a:ext cx="1820250" cy="1092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F68-327A-2047-9C09-F4EB2CBA8798}">
      <dsp:nvSpPr>
        <dsp:cNvPr id="0" name=""/>
        <dsp:cNvSpPr/>
      </dsp:nvSpPr>
      <dsp:spPr>
        <a:xfrm>
          <a:off x="908484" y="212"/>
          <a:ext cx="1745233" cy="104714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>
              <a:solidFill>
                <a:schemeClr val="bg2"/>
              </a:solidFill>
            </a:rPr>
            <a:t>Recommended amount of physical activity: At least 150 minutes per week</a:t>
          </a:r>
        </a:p>
      </dsp:txBody>
      <dsp:txXfrm>
        <a:off x="908484" y="212"/>
        <a:ext cx="1745233" cy="1047140"/>
      </dsp:txXfrm>
    </dsp:sp>
    <dsp:sp modelId="{6700C4A3-93FA-CB40-9BF4-DD3539D3B77D}">
      <dsp:nvSpPr>
        <dsp:cNvPr id="0" name=""/>
        <dsp:cNvSpPr/>
      </dsp:nvSpPr>
      <dsp:spPr>
        <a:xfrm>
          <a:off x="2828241" y="212"/>
          <a:ext cx="1745233" cy="104714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Proper stress management</a:t>
          </a:r>
        </a:p>
      </dsp:txBody>
      <dsp:txXfrm>
        <a:off x="2828241" y="212"/>
        <a:ext cx="1745233" cy="10471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9524D-BF5E-9F44-B4DC-F7BC226116E0}">
      <dsp:nvSpPr>
        <dsp:cNvPr id="0" name=""/>
        <dsp:cNvSpPr/>
      </dsp:nvSpPr>
      <dsp:spPr>
        <a:xfrm>
          <a:off x="0" y="129696"/>
          <a:ext cx="1713112" cy="102786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solidFill>
                <a:schemeClr val="bg1"/>
              </a:solidFill>
            </a:rPr>
            <a:t>Physical activity: Walking, yoga, tai chi, lifting weights</a:t>
          </a:r>
        </a:p>
      </dsp:txBody>
      <dsp:txXfrm>
        <a:off x="0" y="129696"/>
        <a:ext cx="1713112" cy="1027867"/>
      </dsp:txXfrm>
    </dsp:sp>
    <dsp:sp modelId="{4206474E-CB24-C549-AD3C-F3FF04074828}">
      <dsp:nvSpPr>
        <dsp:cNvPr id="0" name=""/>
        <dsp:cNvSpPr/>
      </dsp:nvSpPr>
      <dsp:spPr>
        <a:xfrm>
          <a:off x="1884424" y="129696"/>
          <a:ext cx="1713112" cy="102786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solidFill>
                <a:schemeClr val="bg2"/>
              </a:solidFill>
            </a:rPr>
            <a:t>Vitamin D exposure by getting out in nature</a:t>
          </a:r>
        </a:p>
      </dsp:txBody>
      <dsp:txXfrm>
        <a:off x="1884424" y="129696"/>
        <a:ext cx="1713112" cy="1027867"/>
      </dsp:txXfrm>
    </dsp:sp>
    <dsp:sp modelId="{294BA48D-D90F-DD4F-993D-CDF4D3C8760F}">
      <dsp:nvSpPr>
        <dsp:cNvPr id="0" name=""/>
        <dsp:cNvSpPr/>
      </dsp:nvSpPr>
      <dsp:spPr>
        <a:xfrm>
          <a:off x="3768848" y="129696"/>
          <a:ext cx="1713112" cy="102786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solidFill>
                <a:schemeClr val="bg1"/>
              </a:solidFill>
            </a:rPr>
            <a:t>Stress management: Mindfulness, meditation, social activities</a:t>
          </a:r>
        </a:p>
      </dsp:txBody>
      <dsp:txXfrm>
        <a:off x="3768848" y="129696"/>
        <a:ext cx="1713112" cy="10278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76F68-327A-2047-9C09-F4EB2CBA8798}">
      <dsp:nvSpPr>
        <dsp:cNvPr id="0" name=""/>
        <dsp:cNvSpPr/>
      </dsp:nvSpPr>
      <dsp:spPr>
        <a:xfrm>
          <a:off x="748496" y="1134"/>
          <a:ext cx="1509080" cy="905448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1" kern="1200" dirty="0"/>
            <a:t>Fitness and Community Centers</a:t>
          </a:r>
        </a:p>
      </dsp:txBody>
      <dsp:txXfrm>
        <a:off x="748496" y="1134"/>
        <a:ext cx="1509080" cy="905448"/>
      </dsp:txXfrm>
    </dsp:sp>
    <dsp:sp modelId="{1018DB79-DEA8-244B-AD78-054B3758D81E}">
      <dsp:nvSpPr>
        <dsp:cNvPr id="0" name=""/>
        <dsp:cNvSpPr/>
      </dsp:nvSpPr>
      <dsp:spPr>
        <a:xfrm>
          <a:off x="2408484" y="1134"/>
          <a:ext cx="1509080" cy="905448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1" kern="1200" dirty="0"/>
            <a:t>Group Fitness and Community Classes</a:t>
          </a:r>
        </a:p>
      </dsp:txBody>
      <dsp:txXfrm>
        <a:off x="2408484" y="1134"/>
        <a:ext cx="1509080" cy="905448"/>
      </dsp:txXfrm>
    </dsp:sp>
    <dsp:sp modelId="{9EA5A634-2C84-7F41-91B7-46EC57BFADBC}">
      <dsp:nvSpPr>
        <dsp:cNvPr id="0" name=""/>
        <dsp:cNvSpPr/>
      </dsp:nvSpPr>
      <dsp:spPr>
        <a:xfrm>
          <a:off x="4068473" y="1134"/>
          <a:ext cx="1509080" cy="905448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1" kern="1200" dirty="0"/>
            <a:t>SilverSneakers</a:t>
          </a:r>
          <a:r>
            <a:rPr lang="en-US" sz="1200" kern="1200" dirty="0"/>
            <a:t> </a:t>
          </a:r>
          <a:r>
            <a:rPr lang="en-US" sz="1200" b="1" kern="1200" dirty="0"/>
            <a:t>Go</a:t>
          </a:r>
          <a:r>
            <a:rPr lang="en-US" sz="1200" kern="1200" dirty="0"/>
            <a:t>™</a:t>
          </a:r>
        </a:p>
      </dsp:txBody>
      <dsp:txXfrm>
        <a:off x="4068473" y="1134"/>
        <a:ext cx="1509080" cy="905448"/>
      </dsp:txXfrm>
    </dsp:sp>
    <dsp:sp modelId="{2EF7CADA-40F5-954A-9E2A-6B821062A471}">
      <dsp:nvSpPr>
        <dsp:cNvPr id="0" name=""/>
        <dsp:cNvSpPr/>
      </dsp:nvSpPr>
      <dsp:spPr>
        <a:xfrm>
          <a:off x="5728462" y="1134"/>
          <a:ext cx="1509080" cy="905448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1" kern="1200" dirty="0"/>
            <a:t>SilverSneakers </a:t>
          </a:r>
          <a:br>
            <a:rPr lang="en-US" sz="1200" kern="1200" dirty="0"/>
          </a:br>
          <a:r>
            <a:rPr lang="en-US" sz="1200" b="1" kern="1200" dirty="0"/>
            <a:t>On-Demand</a:t>
          </a:r>
          <a:r>
            <a:rPr lang="en-US" sz="1200" kern="1200" dirty="0"/>
            <a:t>™</a:t>
          </a:r>
        </a:p>
      </dsp:txBody>
      <dsp:txXfrm>
        <a:off x="5728462" y="1134"/>
        <a:ext cx="1509080" cy="905448"/>
      </dsp:txXfrm>
    </dsp:sp>
    <dsp:sp modelId="{A6C13B22-048D-2C4D-8289-0D764A29ED15}">
      <dsp:nvSpPr>
        <dsp:cNvPr id="0" name=""/>
        <dsp:cNvSpPr/>
      </dsp:nvSpPr>
      <dsp:spPr>
        <a:xfrm>
          <a:off x="748496" y="1057490"/>
          <a:ext cx="1509080" cy="905448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1" kern="1200" dirty="0"/>
            <a:t>Community Yoga Classes</a:t>
          </a:r>
        </a:p>
      </dsp:txBody>
      <dsp:txXfrm>
        <a:off x="748496" y="1057490"/>
        <a:ext cx="1509080" cy="905448"/>
      </dsp:txXfrm>
    </dsp:sp>
    <dsp:sp modelId="{7E47E93D-75EC-7244-9852-11A3F4FF21E5}">
      <dsp:nvSpPr>
        <dsp:cNvPr id="0" name=""/>
        <dsp:cNvSpPr/>
      </dsp:nvSpPr>
      <dsp:spPr>
        <a:xfrm>
          <a:off x="2408484" y="1057490"/>
          <a:ext cx="1509080" cy="905448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SilverSneakers On-Demand Mind </a:t>
          </a:r>
          <a:br>
            <a:rPr lang="en-US" sz="1200" b="1" kern="1200" dirty="0"/>
          </a:br>
          <a:r>
            <a:rPr lang="en-US" sz="1200" b="1" kern="1200" dirty="0"/>
            <a:t>and Body</a:t>
          </a:r>
        </a:p>
      </dsp:txBody>
      <dsp:txXfrm>
        <a:off x="2408484" y="1057490"/>
        <a:ext cx="1509080" cy="905448"/>
      </dsp:txXfrm>
    </dsp:sp>
    <dsp:sp modelId="{A4EEF88B-E8FD-0A42-9662-81968AB465D7}">
      <dsp:nvSpPr>
        <dsp:cNvPr id="0" name=""/>
        <dsp:cNvSpPr/>
      </dsp:nvSpPr>
      <dsp:spPr>
        <a:xfrm>
          <a:off x="4068473" y="1057490"/>
          <a:ext cx="1509080" cy="9054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1" kern="1200" dirty="0"/>
            <a:t>SilverSneakers Go</a:t>
          </a:r>
          <a:r>
            <a:rPr lang="en-US" sz="1200" kern="1200" dirty="0"/>
            <a:t> </a:t>
          </a:r>
          <a:r>
            <a:rPr lang="en-US" sz="1200" b="1" kern="1200" dirty="0"/>
            <a:t>Guided Meditation</a:t>
          </a:r>
        </a:p>
      </dsp:txBody>
      <dsp:txXfrm>
        <a:off x="4068473" y="1057490"/>
        <a:ext cx="1509080" cy="905448"/>
      </dsp:txXfrm>
    </dsp:sp>
    <dsp:sp modelId="{A1D3F749-CF31-3642-BF51-E1DFFF591BC8}">
      <dsp:nvSpPr>
        <dsp:cNvPr id="0" name=""/>
        <dsp:cNvSpPr/>
      </dsp:nvSpPr>
      <dsp:spPr>
        <a:xfrm>
          <a:off x="5728462" y="1057490"/>
          <a:ext cx="1509080" cy="9054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1" kern="1200" dirty="0"/>
            <a:t>SilverSneakers</a:t>
          </a:r>
          <a:r>
            <a:rPr lang="en-US" sz="1200" kern="1200" dirty="0"/>
            <a:t> </a:t>
          </a:r>
          <a:r>
            <a:rPr lang="en-US" sz="1200" b="1" kern="1200" dirty="0"/>
            <a:t>EnerChi</a:t>
          </a:r>
        </a:p>
      </dsp:txBody>
      <dsp:txXfrm>
        <a:off x="5728462" y="1057490"/>
        <a:ext cx="1509080" cy="9054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9524D-BF5E-9F44-B4DC-F7BC226116E0}">
      <dsp:nvSpPr>
        <dsp:cNvPr id="0" name=""/>
        <dsp:cNvSpPr/>
      </dsp:nvSpPr>
      <dsp:spPr>
        <a:xfrm>
          <a:off x="764481" y="609"/>
          <a:ext cx="1743911" cy="104634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bg1"/>
              </a:solidFill>
            </a:rPr>
            <a:t>Rely on social support.</a:t>
          </a:r>
        </a:p>
      </dsp:txBody>
      <dsp:txXfrm>
        <a:off x="764481" y="609"/>
        <a:ext cx="1743911" cy="1046346"/>
      </dsp:txXfrm>
    </dsp:sp>
    <dsp:sp modelId="{4206474E-CB24-C549-AD3C-F3FF04074828}">
      <dsp:nvSpPr>
        <dsp:cNvPr id="0" name=""/>
        <dsp:cNvSpPr/>
      </dsp:nvSpPr>
      <dsp:spPr>
        <a:xfrm>
          <a:off x="2682784" y="609"/>
          <a:ext cx="1743911" cy="104634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bg2"/>
              </a:solidFill>
            </a:rPr>
            <a:t>Focus on habits </a:t>
          </a:r>
          <a:br>
            <a:rPr lang="en-US" sz="1600" kern="1200" dirty="0">
              <a:solidFill>
                <a:schemeClr val="bg2"/>
              </a:solidFill>
            </a:rPr>
          </a:br>
          <a:r>
            <a:rPr lang="en-US" sz="1600" kern="1200" dirty="0">
              <a:solidFill>
                <a:schemeClr val="bg2"/>
              </a:solidFill>
            </a:rPr>
            <a:t>vs. results.</a:t>
          </a:r>
        </a:p>
      </dsp:txBody>
      <dsp:txXfrm>
        <a:off x="2682784" y="609"/>
        <a:ext cx="1743911" cy="1046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 Ligh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6975-8ACF-9046-8654-2E9FD08BA132}" type="datetimeFigureOut">
              <a:rPr lang="en-US" smtClean="0">
                <a:latin typeface="Calibri Light" charset="0"/>
              </a:rPr>
              <a:t>3/30/2020</a:t>
            </a:fld>
            <a:endParaRPr lang="en-US" dirty="0">
              <a:latin typeface="Calibri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E988F-104F-FC4B-BA7E-404E714B8A11}" type="slidenum">
              <a:rPr lang="en-US" smtClean="0">
                <a:latin typeface="Calibri Light" charset="0"/>
              </a:rPr>
              <a:t>‹#›</a:t>
            </a:fld>
            <a:endParaRPr lang="en-US" dirty="0">
              <a:latin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98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Light" charset="0"/>
              </a:defRPr>
            </a:lvl1pPr>
          </a:lstStyle>
          <a:p>
            <a:fld id="{B2C0BBBA-5136-5C40-9BE3-2BC3564FD02D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Light" charset="0"/>
              </a:defRPr>
            </a:lvl1pPr>
          </a:lstStyle>
          <a:p>
            <a:fld id="{0A8D6B8D-BA1E-B647-83D5-A1710A90E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5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01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Do we want activity slides in the PowerPoint or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8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92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48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27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60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2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16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54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73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Calibri Light" charset="0"/>
              <a:ea typeface="+mn-ea"/>
              <a:cs typeface="+mn-cs"/>
            </a:endParaRPr>
          </a:p>
          <a:p>
            <a:pPr marL="228600" indent="-228600">
              <a:buAutoNum type="arabicParenBoth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4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9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3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92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D6B8D-BA1E-B647-83D5-A1710A90E87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1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4A2542-AA30-EF41-B524-4F6672CCDE31}"/>
              </a:ext>
            </a:extLst>
          </p:cNvPr>
          <p:cNvSpPr/>
          <p:nvPr userDrawn="1"/>
        </p:nvSpPr>
        <p:spPr>
          <a:xfrm>
            <a:off x="0" y="0"/>
            <a:ext cx="9144000" cy="4124210"/>
          </a:xfrm>
          <a:custGeom>
            <a:avLst/>
            <a:gdLst>
              <a:gd name="connsiteX0" fmla="*/ 0 w 9144000"/>
              <a:gd name="connsiteY0" fmla="*/ 0 h 4124210"/>
              <a:gd name="connsiteX1" fmla="*/ 9144000 w 9144000"/>
              <a:gd name="connsiteY1" fmla="*/ 0 h 4124210"/>
              <a:gd name="connsiteX2" fmla="*/ 9144000 w 9144000"/>
              <a:gd name="connsiteY2" fmla="*/ 3460024 h 4124210"/>
              <a:gd name="connsiteX3" fmla="*/ 9144000 w 9144000"/>
              <a:gd name="connsiteY3" fmla="*/ 3666744 h 4124210"/>
              <a:gd name="connsiteX4" fmla="*/ 9144000 w 9144000"/>
              <a:gd name="connsiteY4" fmla="*/ 3852059 h 4124210"/>
              <a:gd name="connsiteX5" fmla="*/ 8482786 w 9144000"/>
              <a:gd name="connsiteY5" fmla="*/ 3932111 h 4124210"/>
              <a:gd name="connsiteX6" fmla="*/ 4571993 w 9144000"/>
              <a:gd name="connsiteY6" fmla="*/ 4124210 h 4124210"/>
              <a:gd name="connsiteX7" fmla="*/ 661198 w 9144000"/>
              <a:gd name="connsiteY7" fmla="*/ 3932111 h 4124210"/>
              <a:gd name="connsiteX8" fmla="*/ 0 w 9144000"/>
              <a:gd name="connsiteY8" fmla="*/ 3852061 h 4124210"/>
              <a:gd name="connsiteX9" fmla="*/ 0 w 9144000"/>
              <a:gd name="connsiteY9" fmla="*/ 3666744 h 4124210"/>
              <a:gd name="connsiteX10" fmla="*/ 0 w 9144000"/>
              <a:gd name="connsiteY10" fmla="*/ 3460024 h 412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124210">
                <a:moveTo>
                  <a:pt x="0" y="0"/>
                </a:moveTo>
                <a:lnTo>
                  <a:pt x="9144000" y="0"/>
                </a:lnTo>
                <a:lnTo>
                  <a:pt x="9144000" y="3460024"/>
                </a:lnTo>
                <a:lnTo>
                  <a:pt x="9144000" y="3666744"/>
                </a:lnTo>
                <a:lnTo>
                  <a:pt x="9144000" y="3852059"/>
                </a:lnTo>
                <a:lnTo>
                  <a:pt x="8482786" y="3932111"/>
                </a:lnTo>
                <a:cubicBezTo>
                  <a:pt x="7320252" y="4054621"/>
                  <a:pt x="5988015" y="4124210"/>
                  <a:pt x="4571993" y="4124210"/>
                </a:cubicBezTo>
                <a:cubicBezTo>
                  <a:pt x="3155971" y="4124210"/>
                  <a:pt x="1823734" y="4054621"/>
                  <a:pt x="661198" y="3932111"/>
                </a:cubicBezTo>
                <a:lnTo>
                  <a:pt x="0" y="3852061"/>
                </a:lnTo>
                <a:lnTo>
                  <a:pt x="0" y="3666744"/>
                </a:lnTo>
                <a:lnTo>
                  <a:pt x="0" y="34600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EC02E7-81AB-864F-8AD0-BB1A4CFCDA8C}"/>
              </a:ext>
            </a:extLst>
          </p:cNvPr>
          <p:cNvGrpSpPr/>
          <p:nvPr userDrawn="1"/>
        </p:nvGrpSpPr>
        <p:grpSpPr>
          <a:xfrm>
            <a:off x="7738410" y="-71596"/>
            <a:ext cx="1735538" cy="1324626"/>
            <a:chOff x="7738410" y="-71596"/>
            <a:chExt cx="1735538" cy="1324626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52FD98-D41C-2848-ACAB-8CFF23A6D05C}"/>
                </a:ext>
              </a:extLst>
            </p:cNvPr>
            <p:cNvSpPr/>
            <p:nvPr userDrawn="1"/>
          </p:nvSpPr>
          <p:spPr>
            <a:xfrm rot="19688322">
              <a:off x="8002779" y="422828"/>
              <a:ext cx="1471169" cy="830202"/>
            </a:xfrm>
            <a:custGeom>
              <a:avLst/>
              <a:gdLst>
                <a:gd name="connsiteX0" fmla="*/ 1471169 w 1471169"/>
                <a:gd name="connsiteY0" fmla="*/ 0 h 830202"/>
                <a:gd name="connsiteX1" fmla="*/ 955192 w 1471169"/>
                <a:gd name="connsiteY1" fmla="*/ 830202 h 830202"/>
                <a:gd name="connsiteX2" fmla="*/ 0 w 1471169"/>
                <a:gd name="connsiteY2" fmla="*/ 830202 h 830202"/>
                <a:gd name="connsiteX3" fmla="*/ 534152 w 1471169"/>
                <a:gd name="connsiteY3" fmla="*/ 0 h 830202"/>
                <a:gd name="connsiteX4" fmla="*/ 1471169 w 1471169"/>
                <a:gd name="connsiteY4" fmla="*/ 0 h 83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169" h="830202">
                  <a:moveTo>
                    <a:pt x="1471169" y="0"/>
                  </a:moveTo>
                  <a:lnTo>
                    <a:pt x="955192" y="830202"/>
                  </a:lnTo>
                  <a:lnTo>
                    <a:pt x="0" y="830202"/>
                  </a:lnTo>
                  <a:lnTo>
                    <a:pt x="534152" y="0"/>
                  </a:lnTo>
                  <a:lnTo>
                    <a:pt x="14711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2555F12-826C-FE48-9DBC-B06A5B87E226}"/>
                </a:ext>
              </a:extLst>
            </p:cNvPr>
            <p:cNvSpPr/>
            <p:nvPr userDrawn="1"/>
          </p:nvSpPr>
          <p:spPr>
            <a:xfrm rot="19688322">
              <a:off x="7738410" y="-71596"/>
              <a:ext cx="779932" cy="398800"/>
            </a:xfrm>
            <a:custGeom>
              <a:avLst/>
              <a:gdLst>
                <a:gd name="connsiteX0" fmla="*/ 311249 w 779932"/>
                <a:gd name="connsiteY0" fmla="*/ 0 h 398800"/>
                <a:gd name="connsiteX1" fmla="*/ 779932 w 779932"/>
                <a:gd name="connsiteY1" fmla="*/ 291290 h 398800"/>
                <a:gd name="connsiteX2" fmla="*/ 710760 w 779932"/>
                <a:gd name="connsiteY2" fmla="*/ 398800 h 398800"/>
                <a:gd name="connsiteX3" fmla="*/ 0 w 779932"/>
                <a:gd name="connsiteY3" fmla="*/ 398800 h 398800"/>
                <a:gd name="connsiteX4" fmla="*/ 256588 w 779932"/>
                <a:gd name="connsiteY4" fmla="*/ 0 h 398800"/>
                <a:gd name="connsiteX5" fmla="*/ 311249 w 779932"/>
                <a:gd name="connsiteY5" fmla="*/ 0 h 39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932" h="398800">
                  <a:moveTo>
                    <a:pt x="311249" y="0"/>
                  </a:moveTo>
                  <a:lnTo>
                    <a:pt x="779932" y="291290"/>
                  </a:lnTo>
                  <a:lnTo>
                    <a:pt x="710760" y="398800"/>
                  </a:lnTo>
                  <a:lnTo>
                    <a:pt x="0" y="398800"/>
                  </a:lnTo>
                  <a:lnTo>
                    <a:pt x="256588" y="0"/>
                  </a:lnTo>
                  <a:lnTo>
                    <a:pt x="31124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C40931E-9D1B-6A4C-9AB7-E7153261740C}"/>
                </a:ext>
              </a:extLst>
            </p:cNvPr>
            <p:cNvSpPr/>
            <p:nvPr userDrawn="1"/>
          </p:nvSpPr>
          <p:spPr>
            <a:xfrm rot="19688322">
              <a:off x="8310580" y="4696"/>
              <a:ext cx="915396" cy="515691"/>
            </a:xfrm>
            <a:custGeom>
              <a:avLst/>
              <a:gdLst>
                <a:gd name="connsiteX0" fmla="*/ 540193 w 915396"/>
                <a:gd name="connsiteY0" fmla="*/ 0 h 515691"/>
                <a:gd name="connsiteX1" fmla="*/ 915396 w 915396"/>
                <a:gd name="connsiteY1" fmla="*/ 233192 h 515691"/>
                <a:gd name="connsiteX2" fmla="*/ 739820 w 915396"/>
                <a:gd name="connsiteY2" fmla="*/ 515691 h 515691"/>
                <a:gd name="connsiteX3" fmla="*/ 0 w 915396"/>
                <a:gd name="connsiteY3" fmla="*/ 515691 h 515691"/>
                <a:gd name="connsiteX4" fmla="*/ 331796 w 915396"/>
                <a:gd name="connsiteY4" fmla="*/ 0 h 515691"/>
                <a:gd name="connsiteX5" fmla="*/ 540193 w 915396"/>
                <a:gd name="connsiteY5" fmla="*/ 0 h 51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396" h="515691">
                  <a:moveTo>
                    <a:pt x="540193" y="0"/>
                  </a:moveTo>
                  <a:lnTo>
                    <a:pt x="915396" y="233192"/>
                  </a:lnTo>
                  <a:lnTo>
                    <a:pt x="739820" y="515691"/>
                  </a:lnTo>
                  <a:lnTo>
                    <a:pt x="0" y="515691"/>
                  </a:lnTo>
                  <a:lnTo>
                    <a:pt x="331796" y="0"/>
                  </a:lnTo>
                  <a:lnTo>
                    <a:pt x="540193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7BBACB-C83C-D046-848E-1280A238A900}"/>
              </a:ext>
            </a:extLst>
          </p:cNvPr>
          <p:cNvGrpSpPr/>
          <p:nvPr userDrawn="1"/>
        </p:nvGrpSpPr>
        <p:grpSpPr>
          <a:xfrm>
            <a:off x="-50083" y="4770200"/>
            <a:ext cx="1062882" cy="522961"/>
            <a:chOff x="-50083" y="4770200"/>
            <a:chExt cx="1062882" cy="522961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1A84D67-3028-8445-AD2E-81B0703863ED}"/>
                </a:ext>
              </a:extLst>
            </p:cNvPr>
            <p:cNvSpPr/>
            <p:nvPr userDrawn="1"/>
          </p:nvSpPr>
          <p:spPr>
            <a:xfrm rot="19688322">
              <a:off x="4609" y="4770200"/>
              <a:ext cx="1008190" cy="522961"/>
            </a:xfrm>
            <a:custGeom>
              <a:avLst/>
              <a:gdLst>
                <a:gd name="connsiteX0" fmla="*/ 1008190 w 1008190"/>
                <a:gd name="connsiteY0" fmla="*/ 0 h 522961"/>
                <a:gd name="connsiteX1" fmla="*/ 671717 w 1008190"/>
                <a:gd name="connsiteY1" fmla="*/ 522961 h 522961"/>
                <a:gd name="connsiteX2" fmla="*/ 0 w 1008190"/>
                <a:gd name="connsiteY2" fmla="*/ 105483 h 522961"/>
                <a:gd name="connsiteX3" fmla="*/ 65558 w 1008190"/>
                <a:gd name="connsiteY3" fmla="*/ 0 h 522961"/>
                <a:gd name="connsiteX4" fmla="*/ 1008190 w 1008190"/>
                <a:gd name="connsiteY4" fmla="*/ 0 h 52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190" h="522961">
                  <a:moveTo>
                    <a:pt x="1008190" y="0"/>
                  </a:moveTo>
                  <a:lnTo>
                    <a:pt x="671717" y="522961"/>
                  </a:lnTo>
                  <a:lnTo>
                    <a:pt x="0" y="105483"/>
                  </a:lnTo>
                  <a:lnTo>
                    <a:pt x="65558" y="0"/>
                  </a:lnTo>
                  <a:lnTo>
                    <a:pt x="1008190" y="0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F9BC89B-6829-2743-B210-58BE6D263A87}"/>
                </a:ext>
              </a:extLst>
            </p:cNvPr>
            <p:cNvSpPr/>
            <p:nvPr userDrawn="1"/>
          </p:nvSpPr>
          <p:spPr>
            <a:xfrm rot="19688322">
              <a:off x="-50083" y="4780801"/>
              <a:ext cx="626136" cy="434818"/>
            </a:xfrm>
            <a:custGeom>
              <a:avLst/>
              <a:gdLst>
                <a:gd name="connsiteX0" fmla="*/ 626136 w 626136"/>
                <a:gd name="connsiteY0" fmla="*/ 0 h 434818"/>
                <a:gd name="connsiteX1" fmla="*/ 346374 w 626136"/>
                <a:gd name="connsiteY1" fmla="*/ 434818 h 434818"/>
                <a:gd name="connsiteX2" fmla="*/ 0 w 626136"/>
                <a:gd name="connsiteY2" fmla="*/ 219543 h 434818"/>
                <a:gd name="connsiteX3" fmla="*/ 136448 w 626136"/>
                <a:gd name="connsiteY3" fmla="*/ 0 h 434818"/>
                <a:gd name="connsiteX4" fmla="*/ 626136 w 626136"/>
                <a:gd name="connsiteY4" fmla="*/ 0 h 43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136" h="434818">
                  <a:moveTo>
                    <a:pt x="626136" y="0"/>
                  </a:moveTo>
                  <a:lnTo>
                    <a:pt x="346374" y="434818"/>
                  </a:lnTo>
                  <a:lnTo>
                    <a:pt x="0" y="219543"/>
                  </a:lnTo>
                  <a:lnTo>
                    <a:pt x="136448" y="0"/>
                  </a:lnTo>
                  <a:lnTo>
                    <a:pt x="626136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9AD28A8-F0BA-4E44-B074-22C13326754C}"/>
                </a:ext>
              </a:extLst>
            </p:cNvPr>
            <p:cNvSpPr/>
            <p:nvPr userDrawn="1"/>
          </p:nvSpPr>
          <p:spPr>
            <a:xfrm rot="19688322">
              <a:off x="113346" y="5005869"/>
              <a:ext cx="536056" cy="237995"/>
            </a:xfrm>
            <a:custGeom>
              <a:avLst/>
              <a:gdLst>
                <a:gd name="connsiteX0" fmla="*/ 536056 w 536056"/>
                <a:gd name="connsiteY0" fmla="*/ 1 h 237995"/>
                <a:gd name="connsiteX1" fmla="*/ 382930 w 536056"/>
                <a:gd name="connsiteY1" fmla="*/ 237995 h 237995"/>
                <a:gd name="connsiteX2" fmla="*/ 0 w 536056"/>
                <a:gd name="connsiteY2" fmla="*/ 0 h 237995"/>
                <a:gd name="connsiteX3" fmla="*/ 536056 w 536056"/>
                <a:gd name="connsiteY3" fmla="*/ 1 h 23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056" h="237995">
                  <a:moveTo>
                    <a:pt x="536056" y="1"/>
                  </a:moveTo>
                  <a:lnTo>
                    <a:pt x="382930" y="237995"/>
                  </a:lnTo>
                  <a:lnTo>
                    <a:pt x="0" y="0"/>
                  </a:lnTo>
                  <a:lnTo>
                    <a:pt x="53605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828DAEE2-729C-1B4A-8C6D-F332A417A5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256" y="402336"/>
            <a:ext cx="8585488" cy="2949731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lnSpc>
                <a:spcPts val="5500"/>
              </a:lnSpc>
              <a:defRPr sz="60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Section divider –</a:t>
            </a:r>
            <a:br>
              <a:rPr lang="en-US" dirty="0"/>
            </a:br>
            <a:r>
              <a:rPr lang="en-US" dirty="0"/>
              <a:t>title here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D200BCA-7268-024E-8281-B64BE410CE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64" y="4251960"/>
            <a:ext cx="7348273" cy="5971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Info here</a:t>
            </a:r>
          </a:p>
        </p:txBody>
      </p:sp>
    </p:spTree>
    <p:extLst>
      <p:ext uri="{BB962C8B-B14F-4D97-AF65-F5344CB8AC3E}">
        <p14:creationId xmlns:p14="http://schemas.microsoft.com/office/powerpoint/2010/main" val="26133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9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5D169-291A-B644-87DC-6383DCCCD765}"/>
              </a:ext>
            </a:extLst>
          </p:cNvPr>
          <p:cNvSpPr/>
          <p:nvPr userDrawn="1"/>
        </p:nvSpPr>
        <p:spPr>
          <a:xfrm>
            <a:off x="3875" y="1"/>
            <a:ext cx="913625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C0D099-6F89-AE46-8AE8-F8935685E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2819" y="278969"/>
            <a:ext cx="7404975" cy="27803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5500"/>
              </a:lnSpc>
              <a:defRPr sz="60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27A26B2-9394-DF46-A9C7-0128ADBE2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816" y="3216986"/>
            <a:ext cx="7404975" cy="6742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0845BC8-322E-854D-97F4-807F83423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817" y="4351026"/>
            <a:ext cx="6268864" cy="3074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</a:defRPr>
            </a:lvl4pPr>
            <a:lvl5pPr marL="1828755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position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2EC24AE-1ACD-5643-9B1A-DE0D4031FB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4501" y="4030987"/>
            <a:ext cx="6257362" cy="307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</a:defRPr>
            </a:lvl4pPr>
            <a:lvl5pPr marL="1828755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name,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8520E00-75DE-F84C-BB1D-8A5929E1D9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501" y="4798368"/>
            <a:ext cx="6257362" cy="2871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</a:defRPr>
            </a:lvl4pPr>
            <a:lvl5pPr marL="1828755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779052-574A-CC42-9650-EFC2F2DB612E}"/>
              </a:ext>
            </a:extLst>
          </p:cNvPr>
          <p:cNvCxnSpPr>
            <a:cxnSpLocks/>
          </p:cNvCxnSpPr>
          <p:nvPr userDrawn="1"/>
        </p:nvCxnSpPr>
        <p:spPr>
          <a:xfrm>
            <a:off x="424501" y="3142397"/>
            <a:ext cx="7393290" cy="0"/>
          </a:xfrm>
          <a:prstGeom prst="line">
            <a:avLst/>
          </a:prstGeom>
          <a:ln w="12700">
            <a:gradFill>
              <a:gsLst>
                <a:gs pos="41000">
                  <a:schemeClr val="tx2"/>
                </a:gs>
                <a:gs pos="100000">
                  <a:schemeClr val="bg1"/>
                </a:gs>
              </a:gsLst>
              <a:lin ang="108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FF46592-D64F-8543-9A4C-679339C13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735" y="4315187"/>
            <a:ext cx="1379740" cy="724327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921DC2B2-8680-EE4F-AB46-FFAF3516A68D}"/>
              </a:ext>
            </a:extLst>
          </p:cNvPr>
          <p:cNvSpPr/>
          <p:nvPr userDrawn="1"/>
        </p:nvSpPr>
        <p:spPr>
          <a:xfrm rot="19688322">
            <a:off x="7516893" y="-73547"/>
            <a:ext cx="1326857" cy="458272"/>
          </a:xfrm>
          <a:custGeom>
            <a:avLst/>
            <a:gdLst>
              <a:gd name="connsiteX0" fmla="*/ 589503 w 1326857"/>
              <a:gd name="connsiteY0" fmla="*/ 0 h 458272"/>
              <a:gd name="connsiteX1" fmla="*/ 1326857 w 1326857"/>
              <a:gd name="connsiteY1" fmla="*/ 458272 h 458272"/>
              <a:gd name="connsiteX2" fmla="*/ 0 w 1326857"/>
              <a:gd name="connsiteY2" fmla="*/ 458272 h 458272"/>
              <a:gd name="connsiteX3" fmla="*/ 294852 w 1326857"/>
              <a:gd name="connsiteY3" fmla="*/ 0 h 45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857" h="458272">
                <a:moveTo>
                  <a:pt x="589503" y="0"/>
                </a:moveTo>
                <a:lnTo>
                  <a:pt x="1326857" y="458272"/>
                </a:lnTo>
                <a:lnTo>
                  <a:pt x="0" y="458272"/>
                </a:lnTo>
                <a:lnTo>
                  <a:pt x="29485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7F96013-228C-7542-9823-F80050C53B14}"/>
              </a:ext>
            </a:extLst>
          </p:cNvPr>
          <p:cNvSpPr/>
          <p:nvPr userDrawn="1"/>
        </p:nvSpPr>
        <p:spPr>
          <a:xfrm rot="19688322">
            <a:off x="7964317" y="-128959"/>
            <a:ext cx="1217806" cy="728203"/>
          </a:xfrm>
          <a:custGeom>
            <a:avLst/>
            <a:gdLst>
              <a:gd name="connsiteX0" fmla="*/ 468526 w 1217806"/>
              <a:gd name="connsiteY0" fmla="*/ 0 h 728203"/>
              <a:gd name="connsiteX1" fmla="*/ 1217806 w 1217806"/>
              <a:gd name="connsiteY1" fmla="*/ 465684 h 728203"/>
              <a:gd name="connsiteX2" fmla="*/ 1054648 w 1217806"/>
              <a:gd name="connsiteY2" fmla="*/ 728203 h 728203"/>
              <a:gd name="connsiteX3" fmla="*/ 0 w 1217806"/>
              <a:gd name="connsiteY3" fmla="*/ 728203 h 72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806" h="728203">
                <a:moveTo>
                  <a:pt x="468526" y="0"/>
                </a:moveTo>
                <a:lnTo>
                  <a:pt x="1217806" y="465684"/>
                </a:lnTo>
                <a:lnTo>
                  <a:pt x="1054648" y="728203"/>
                </a:lnTo>
                <a:lnTo>
                  <a:pt x="0" y="72820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14F2361-7D3D-C94C-846E-90B8F01BD573}"/>
              </a:ext>
            </a:extLst>
          </p:cNvPr>
          <p:cNvSpPr/>
          <p:nvPr userDrawn="1"/>
        </p:nvSpPr>
        <p:spPr>
          <a:xfrm rot="19688322">
            <a:off x="8658093" y="810853"/>
            <a:ext cx="639328" cy="398800"/>
          </a:xfrm>
          <a:custGeom>
            <a:avLst/>
            <a:gdLst>
              <a:gd name="connsiteX0" fmla="*/ 639328 w 639328"/>
              <a:gd name="connsiteY0" fmla="*/ 0 h 398800"/>
              <a:gd name="connsiteX1" fmla="*/ 391470 w 639328"/>
              <a:gd name="connsiteY1" fmla="*/ 398800 h 398800"/>
              <a:gd name="connsiteX2" fmla="*/ 0 w 639328"/>
              <a:gd name="connsiteY2" fmla="*/ 398800 h 398800"/>
              <a:gd name="connsiteX3" fmla="*/ 256588 w 639328"/>
              <a:gd name="connsiteY3" fmla="*/ 0 h 3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328" h="398800">
                <a:moveTo>
                  <a:pt x="639328" y="0"/>
                </a:moveTo>
                <a:lnTo>
                  <a:pt x="391470" y="398800"/>
                </a:lnTo>
                <a:lnTo>
                  <a:pt x="0" y="398800"/>
                </a:lnTo>
                <a:lnTo>
                  <a:pt x="256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8424DBE-33BB-3743-A749-7A18548B1EE2}"/>
              </a:ext>
            </a:extLst>
          </p:cNvPr>
          <p:cNvSpPr/>
          <p:nvPr userDrawn="1"/>
        </p:nvSpPr>
        <p:spPr>
          <a:xfrm rot="19870210">
            <a:off x="8303745" y="672657"/>
            <a:ext cx="348222" cy="204262"/>
          </a:xfrm>
          <a:custGeom>
            <a:avLst/>
            <a:gdLst>
              <a:gd name="connsiteX0" fmla="*/ 637021 w 637021"/>
              <a:gd name="connsiteY0" fmla="*/ 0 h 331359"/>
              <a:gd name="connsiteX1" fmla="*/ 431079 w 637021"/>
              <a:gd name="connsiteY1" fmla="*/ 331359 h 331359"/>
              <a:gd name="connsiteX2" fmla="*/ 0 w 637021"/>
              <a:gd name="connsiteY2" fmla="*/ 331359 h 331359"/>
              <a:gd name="connsiteX3" fmla="*/ 213196 w 637021"/>
              <a:gd name="connsiteY3" fmla="*/ 0 h 331359"/>
              <a:gd name="connsiteX4" fmla="*/ 637021 w 637021"/>
              <a:gd name="connsiteY4" fmla="*/ 0 h 33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21" h="331359">
                <a:moveTo>
                  <a:pt x="637021" y="0"/>
                </a:moveTo>
                <a:lnTo>
                  <a:pt x="431079" y="331359"/>
                </a:lnTo>
                <a:lnTo>
                  <a:pt x="0" y="331359"/>
                </a:lnTo>
                <a:lnTo>
                  <a:pt x="213196" y="0"/>
                </a:lnTo>
                <a:lnTo>
                  <a:pt x="6370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1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C523844-4D89-4940-8970-21D2A5E230A8}"/>
              </a:ext>
            </a:extLst>
          </p:cNvPr>
          <p:cNvSpPr/>
          <p:nvPr userDrawn="1"/>
        </p:nvSpPr>
        <p:spPr>
          <a:xfrm>
            <a:off x="3875" y="1"/>
            <a:ext cx="913625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C4431D-E06B-8849-A258-D587A39AB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295" y="4586973"/>
            <a:ext cx="1001371" cy="525693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1A250BA5-8E0E-4A46-8518-430A6F57CB54}"/>
              </a:ext>
            </a:extLst>
          </p:cNvPr>
          <p:cNvSpPr/>
          <p:nvPr userDrawn="1"/>
        </p:nvSpPr>
        <p:spPr>
          <a:xfrm rot="19688322">
            <a:off x="7516893" y="-73547"/>
            <a:ext cx="1326857" cy="458272"/>
          </a:xfrm>
          <a:custGeom>
            <a:avLst/>
            <a:gdLst>
              <a:gd name="connsiteX0" fmla="*/ 589503 w 1326857"/>
              <a:gd name="connsiteY0" fmla="*/ 0 h 458272"/>
              <a:gd name="connsiteX1" fmla="*/ 1326857 w 1326857"/>
              <a:gd name="connsiteY1" fmla="*/ 458272 h 458272"/>
              <a:gd name="connsiteX2" fmla="*/ 0 w 1326857"/>
              <a:gd name="connsiteY2" fmla="*/ 458272 h 458272"/>
              <a:gd name="connsiteX3" fmla="*/ 294852 w 1326857"/>
              <a:gd name="connsiteY3" fmla="*/ 0 h 45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857" h="458272">
                <a:moveTo>
                  <a:pt x="589503" y="0"/>
                </a:moveTo>
                <a:lnTo>
                  <a:pt x="1326857" y="458272"/>
                </a:lnTo>
                <a:lnTo>
                  <a:pt x="0" y="458272"/>
                </a:lnTo>
                <a:lnTo>
                  <a:pt x="29485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5E6E1C0-7E3B-5C4F-A56B-391C722FB0A1}"/>
              </a:ext>
            </a:extLst>
          </p:cNvPr>
          <p:cNvSpPr/>
          <p:nvPr userDrawn="1"/>
        </p:nvSpPr>
        <p:spPr>
          <a:xfrm rot="19688322">
            <a:off x="7964317" y="-128959"/>
            <a:ext cx="1217806" cy="728203"/>
          </a:xfrm>
          <a:custGeom>
            <a:avLst/>
            <a:gdLst>
              <a:gd name="connsiteX0" fmla="*/ 468526 w 1217806"/>
              <a:gd name="connsiteY0" fmla="*/ 0 h 728203"/>
              <a:gd name="connsiteX1" fmla="*/ 1217806 w 1217806"/>
              <a:gd name="connsiteY1" fmla="*/ 465684 h 728203"/>
              <a:gd name="connsiteX2" fmla="*/ 1054648 w 1217806"/>
              <a:gd name="connsiteY2" fmla="*/ 728203 h 728203"/>
              <a:gd name="connsiteX3" fmla="*/ 0 w 1217806"/>
              <a:gd name="connsiteY3" fmla="*/ 728203 h 72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806" h="728203">
                <a:moveTo>
                  <a:pt x="468526" y="0"/>
                </a:moveTo>
                <a:lnTo>
                  <a:pt x="1217806" y="465684"/>
                </a:lnTo>
                <a:lnTo>
                  <a:pt x="1054648" y="728203"/>
                </a:lnTo>
                <a:lnTo>
                  <a:pt x="0" y="728203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3F3BC1E-275C-364E-ACDD-B8913774417A}"/>
              </a:ext>
            </a:extLst>
          </p:cNvPr>
          <p:cNvSpPr/>
          <p:nvPr userDrawn="1"/>
        </p:nvSpPr>
        <p:spPr>
          <a:xfrm rot="19688322">
            <a:off x="8658093" y="810853"/>
            <a:ext cx="639328" cy="398800"/>
          </a:xfrm>
          <a:custGeom>
            <a:avLst/>
            <a:gdLst>
              <a:gd name="connsiteX0" fmla="*/ 639328 w 639328"/>
              <a:gd name="connsiteY0" fmla="*/ 0 h 398800"/>
              <a:gd name="connsiteX1" fmla="*/ 391470 w 639328"/>
              <a:gd name="connsiteY1" fmla="*/ 398800 h 398800"/>
              <a:gd name="connsiteX2" fmla="*/ 0 w 639328"/>
              <a:gd name="connsiteY2" fmla="*/ 398800 h 398800"/>
              <a:gd name="connsiteX3" fmla="*/ 256588 w 639328"/>
              <a:gd name="connsiteY3" fmla="*/ 0 h 3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328" h="398800">
                <a:moveTo>
                  <a:pt x="639328" y="0"/>
                </a:moveTo>
                <a:lnTo>
                  <a:pt x="391470" y="398800"/>
                </a:lnTo>
                <a:lnTo>
                  <a:pt x="0" y="398800"/>
                </a:lnTo>
                <a:lnTo>
                  <a:pt x="256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FE51871-1415-544D-9281-D04697C83E56}"/>
              </a:ext>
            </a:extLst>
          </p:cNvPr>
          <p:cNvSpPr/>
          <p:nvPr userDrawn="1"/>
        </p:nvSpPr>
        <p:spPr>
          <a:xfrm rot="19870210">
            <a:off x="8303745" y="672657"/>
            <a:ext cx="348222" cy="204262"/>
          </a:xfrm>
          <a:custGeom>
            <a:avLst/>
            <a:gdLst>
              <a:gd name="connsiteX0" fmla="*/ 637021 w 637021"/>
              <a:gd name="connsiteY0" fmla="*/ 0 h 331359"/>
              <a:gd name="connsiteX1" fmla="*/ 431079 w 637021"/>
              <a:gd name="connsiteY1" fmla="*/ 331359 h 331359"/>
              <a:gd name="connsiteX2" fmla="*/ 0 w 637021"/>
              <a:gd name="connsiteY2" fmla="*/ 331359 h 331359"/>
              <a:gd name="connsiteX3" fmla="*/ 213196 w 637021"/>
              <a:gd name="connsiteY3" fmla="*/ 0 h 331359"/>
              <a:gd name="connsiteX4" fmla="*/ 637021 w 637021"/>
              <a:gd name="connsiteY4" fmla="*/ 0 h 33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21" h="331359">
                <a:moveTo>
                  <a:pt x="637021" y="0"/>
                </a:moveTo>
                <a:lnTo>
                  <a:pt x="431079" y="331359"/>
                </a:lnTo>
                <a:lnTo>
                  <a:pt x="0" y="331359"/>
                </a:lnTo>
                <a:lnTo>
                  <a:pt x="213196" y="0"/>
                </a:lnTo>
                <a:lnTo>
                  <a:pt x="6370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93D7C01-FE2B-294B-9344-B5F5FDE768D4}"/>
              </a:ext>
            </a:extLst>
          </p:cNvPr>
          <p:cNvCxnSpPr>
            <a:cxnSpLocks/>
          </p:cNvCxnSpPr>
          <p:nvPr userDrawn="1"/>
        </p:nvCxnSpPr>
        <p:spPr>
          <a:xfrm>
            <a:off x="0" y="2794159"/>
            <a:ext cx="7047423" cy="0"/>
          </a:xfrm>
          <a:prstGeom prst="line">
            <a:avLst/>
          </a:prstGeom>
          <a:ln w="12700">
            <a:gradFill>
              <a:gsLst>
                <a:gs pos="100000">
                  <a:schemeClr val="bg1"/>
                </a:gs>
                <a:gs pos="0">
                  <a:schemeClr val="tx2"/>
                </a:gs>
              </a:gsLst>
              <a:lin ang="108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7F14E03A-2318-D64D-888F-E1E02F6D8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629" y="3699622"/>
            <a:ext cx="5926771" cy="7672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more info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D113DE-C46B-FE48-A6A0-953845E755ED}"/>
              </a:ext>
            </a:extLst>
          </p:cNvPr>
          <p:cNvSpPr txBox="1"/>
          <p:nvPr userDrawn="1"/>
        </p:nvSpPr>
        <p:spPr>
          <a:xfrm>
            <a:off x="294970" y="4928948"/>
            <a:ext cx="21177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2019</a:t>
            </a:r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2F71C-4F55-9548-8198-E053E308A2D3}"/>
              </a:ext>
            </a:extLst>
          </p:cNvPr>
          <p:cNvSpPr txBox="1"/>
          <p:nvPr userDrawn="1"/>
        </p:nvSpPr>
        <p:spPr>
          <a:xfrm>
            <a:off x="263733" y="1571422"/>
            <a:ext cx="5008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C0AEB4E-0146-2B40-A6CF-5C7AA3AE6C63}"/>
              </a:ext>
            </a:extLst>
          </p:cNvPr>
          <p:cNvSpPr/>
          <p:nvPr userDrawn="1"/>
        </p:nvSpPr>
        <p:spPr>
          <a:xfrm rot="19870210">
            <a:off x="7581813" y="916800"/>
            <a:ext cx="555512" cy="317273"/>
          </a:xfrm>
          <a:custGeom>
            <a:avLst/>
            <a:gdLst>
              <a:gd name="connsiteX0" fmla="*/ 637021 w 637021"/>
              <a:gd name="connsiteY0" fmla="*/ 0 h 331359"/>
              <a:gd name="connsiteX1" fmla="*/ 431079 w 637021"/>
              <a:gd name="connsiteY1" fmla="*/ 331359 h 331359"/>
              <a:gd name="connsiteX2" fmla="*/ 0 w 637021"/>
              <a:gd name="connsiteY2" fmla="*/ 331359 h 331359"/>
              <a:gd name="connsiteX3" fmla="*/ 213196 w 637021"/>
              <a:gd name="connsiteY3" fmla="*/ 0 h 331359"/>
              <a:gd name="connsiteX4" fmla="*/ 637021 w 637021"/>
              <a:gd name="connsiteY4" fmla="*/ 0 h 33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21" h="331359">
                <a:moveTo>
                  <a:pt x="637021" y="0"/>
                </a:moveTo>
                <a:lnTo>
                  <a:pt x="431079" y="331359"/>
                </a:lnTo>
                <a:lnTo>
                  <a:pt x="0" y="331359"/>
                </a:lnTo>
                <a:lnTo>
                  <a:pt x="213196" y="0"/>
                </a:lnTo>
                <a:lnTo>
                  <a:pt x="6370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7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93424B64-04F5-9545-B9EB-BC100CCE5EB7}"/>
              </a:ext>
            </a:extLst>
          </p:cNvPr>
          <p:cNvSpPr/>
          <p:nvPr userDrawn="1"/>
        </p:nvSpPr>
        <p:spPr>
          <a:xfrm>
            <a:off x="0" y="0"/>
            <a:ext cx="9144000" cy="4124210"/>
          </a:xfrm>
          <a:custGeom>
            <a:avLst/>
            <a:gdLst>
              <a:gd name="connsiteX0" fmla="*/ 0 w 9144000"/>
              <a:gd name="connsiteY0" fmla="*/ 0 h 4124210"/>
              <a:gd name="connsiteX1" fmla="*/ 9144000 w 9144000"/>
              <a:gd name="connsiteY1" fmla="*/ 0 h 4124210"/>
              <a:gd name="connsiteX2" fmla="*/ 9144000 w 9144000"/>
              <a:gd name="connsiteY2" fmla="*/ 3460024 h 4124210"/>
              <a:gd name="connsiteX3" fmla="*/ 9144000 w 9144000"/>
              <a:gd name="connsiteY3" fmla="*/ 3666744 h 4124210"/>
              <a:gd name="connsiteX4" fmla="*/ 9144000 w 9144000"/>
              <a:gd name="connsiteY4" fmla="*/ 3852059 h 4124210"/>
              <a:gd name="connsiteX5" fmla="*/ 8482786 w 9144000"/>
              <a:gd name="connsiteY5" fmla="*/ 3932111 h 4124210"/>
              <a:gd name="connsiteX6" fmla="*/ 4571993 w 9144000"/>
              <a:gd name="connsiteY6" fmla="*/ 4124210 h 4124210"/>
              <a:gd name="connsiteX7" fmla="*/ 661198 w 9144000"/>
              <a:gd name="connsiteY7" fmla="*/ 3932111 h 4124210"/>
              <a:gd name="connsiteX8" fmla="*/ 0 w 9144000"/>
              <a:gd name="connsiteY8" fmla="*/ 3852061 h 4124210"/>
              <a:gd name="connsiteX9" fmla="*/ 0 w 9144000"/>
              <a:gd name="connsiteY9" fmla="*/ 3666744 h 4124210"/>
              <a:gd name="connsiteX10" fmla="*/ 0 w 9144000"/>
              <a:gd name="connsiteY10" fmla="*/ 3460024 h 412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124210">
                <a:moveTo>
                  <a:pt x="0" y="0"/>
                </a:moveTo>
                <a:lnTo>
                  <a:pt x="9144000" y="0"/>
                </a:lnTo>
                <a:lnTo>
                  <a:pt x="9144000" y="3460024"/>
                </a:lnTo>
                <a:lnTo>
                  <a:pt x="9144000" y="3666744"/>
                </a:lnTo>
                <a:lnTo>
                  <a:pt x="9144000" y="3852059"/>
                </a:lnTo>
                <a:lnTo>
                  <a:pt x="8482786" y="3932111"/>
                </a:lnTo>
                <a:cubicBezTo>
                  <a:pt x="7320252" y="4054621"/>
                  <a:pt x="5988015" y="4124210"/>
                  <a:pt x="4571993" y="4124210"/>
                </a:cubicBezTo>
                <a:cubicBezTo>
                  <a:pt x="3155971" y="4124210"/>
                  <a:pt x="1823734" y="4054621"/>
                  <a:pt x="661198" y="3932111"/>
                </a:cubicBezTo>
                <a:lnTo>
                  <a:pt x="0" y="3852061"/>
                </a:lnTo>
                <a:lnTo>
                  <a:pt x="0" y="3666744"/>
                </a:lnTo>
                <a:lnTo>
                  <a:pt x="0" y="346002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10CFAC-5B28-864A-9F69-014DF0B4BDD9}"/>
              </a:ext>
            </a:extLst>
          </p:cNvPr>
          <p:cNvGrpSpPr/>
          <p:nvPr userDrawn="1"/>
        </p:nvGrpSpPr>
        <p:grpSpPr>
          <a:xfrm>
            <a:off x="7551346" y="-92152"/>
            <a:ext cx="1755431" cy="814571"/>
            <a:chOff x="7551346" y="-92152"/>
            <a:chExt cx="1755431" cy="814571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7BA8FC4-2660-7940-8498-E131D858DF4F}"/>
                </a:ext>
              </a:extLst>
            </p:cNvPr>
            <p:cNvSpPr/>
            <p:nvPr userDrawn="1"/>
          </p:nvSpPr>
          <p:spPr>
            <a:xfrm rot="19688322">
              <a:off x="7551346" y="-92152"/>
              <a:ext cx="1256368" cy="458272"/>
            </a:xfrm>
            <a:custGeom>
              <a:avLst/>
              <a:gdLst>
                <a:gd name="connsiteX0" fmla="*/ 519014 w 1256368"/>
                <a:gd name="connsiteY0" fmla="*/ 0 h 458272"/>
                <a:gd name="connsiteX1" fmla="*/ 1256368 w 1256368"/>
                <a:gd name="connsiteY1" fmla="*/ 458272 h 458272"/>
                <a:gd name="connsiteX2" fmla="*/ 0 w 1256368"/>
                <a:gd name="connsiteY2" fmla="*/ 458272 h 458272"/>
                <a:gd name="connsiteX3" fmla="*/ 294852 w 1256368"/>
                <a:gd name="connsiteY3" fmla="*/ 0 h 45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368" h="458272">
                  <a:moveTo>
                    <a:pt x="519014" y="0"/>
                  </a:moveTo>
                  <a:lnTo>
                    <a:pt x="1256368" y="458272"/>
                  </a:lnTo>
                  <a:lnTo>
                    <a:pt x="0" y="458272"/>
                  </a:lnTo>
                  <a:lnTo>
                    <a:pt x="29485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5498987-46BD-2E4A-8D37-661EF8103CC3}"/>
                </a:ext>
              </a:extLst>
            </p:cNvPr>
            <p:cNvSpPr/>
            <p:nvPr userDrawn="1"/>
          </p:nvSpPr>
          <p:spPr>
            <a:xfrm rot="19688322">
              <a:off x="8187883" y="-62463"/>
              <a:ext cx="785698" cy="398800"/>
            </a:xfrm>
            <a:custGeom>
              <a:avLst/>
              <a:gdLst>
                <a:gd name="connsiteX0" fmla="*/ 331434 w 785698"/>
                <a:gd name="connsiteY0" fmla="*/ 0 h 398800"/>
                <a:gd name="connsiteX1" fmla="*/ 785698 w 785698"/>
                <a:gd name="connsiteY1" fmla="*/ 282329 h 398800"/>
                <a:gd name="connsiteX2" fmla="*/ 710760 w 785698"/>
                <a:gd name="connsiteY2" fmla="*/ 398800 h 398800"/>
                <a:gd name="connsiteX3" fmla="*/ 0 w 785698"/>
                <a:gd name="connsiteY3" fmla="*/ 398800 h 398800"/>
                <a:gd name="connsiteX4" fmla="*/ 256588 w 785698"/>
                <a:gd name="connsiteY4" fmla="*/ 0 h 39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698" h="398800">
                  <a:moveTo>
                    <a:pt x="331434" y="0"/>
                  </a:moveTo>
                  <a:lnTo>
                    <a:pt x="785698" y="282329"/>
                  </a:lnTo>
                  <a:lnTo>
                    <a:pt x="710760" y="398800"/>
                  </a:lnTo>
                  <a:lnTo>
                    <a:pt x="0" y="398800"/>
                  </a:lnTo>
                  <a:lnTo>
                    <a:pt x="2565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F1AC7BC-4DA5-5642-8B47-E6228F36E109}"/>
                </a:ext>
              </a:extLst>
            </p:cNvPr>
            <p:cNvSpPr/>
            <p:nvPr userDrawn="1"/>
          </p:nvSpPr>
          <p:spPr>
            <a:xfrm rot="19688322">
              <a:off x="8528460" y="327843"/>
              <a:ext cx="778317" cy="394576"/>
            </a:xfrm>
            <a:custGeom>
              <a:avLst/>
              <a:gdLst>
                <a:gd name="connsiteX0" fmla="*/ 778317 w 778317"/>
                <a:gd name="connsiteY0" fmla="*/ 0 h 394576"/>
                <a:gd name="connsiteX1" fmla="*/ 533085 w 778317"/>
                <a:gd name="connsiteY1" fmla="*/ 394576 h 394576"/>
                <a:gd name="connsiteX2" fmla="*/ 0 w 778317"/>
                <a:gd name="connsiteY2" fmla="*/ 394576 h 394576"/>
                <a:gd name="connsiteX3" fmla="*/ 253870 w 778317"/>
                <a:gd name="connsiteY3" fmla="*/ 0 h 39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317" h="394576">
                  <a:moveTo>
                    <a:pt x="778317" y="0"/>
                  </a:moveTo>
                  <a:lnTo>
                    <a:pt x="533085" y="394576"/>
                  </a:lnTo>
                  <a:lnTo>
                    <a:pt x="0" y="394576"/>
                  </a:lnTo>
                  <a:lnTo>
                    <a:pt x="253870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1C655D-F2BE-3844-A28D-094C8124C496}"/>
              </a:ext>
            </a:extLst>
          </p:cNvPr>
          <p:cNvGrpSpPr/>
          <p:nvPr userDrawn="1"/>
        </p:nvGrpSpPr>
        <p:grpSpPr>
          <a:xfrm>
            <a:off x="-141736" y="4009137"/>
            <a:ext cx="1070425" cy="1146280"/>
            <a:chOff x="-141736" y="4009137"/>
            <a:chExt cx="1070425" cy="1146280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6B81B02-7A19-9747-87A5-BD6A0ADD48A2}"/>
                </a:ext>
              </a:extLst>
            </p:cNvPr>
            <p:cNvSpPr/>
            <p:nvPr userDrawn="1"/>
          </p:nvSpPr>
          <p:spPr>
            <a:xfrm rot="19688322">
              <a:off x="-86149" y="4739559"/>
              <a:ext cx="634707" cy="398800"/>
            </a:xfrm>
            <a:custGeom>
              <a:avLst/>
              <a:gdLst>
                <a:gd name="connsiteX0" fmla="*/ 634707 w 634707"/>
                <a:gd name="connsiteY0" fmla="*/ 0 h 398800"/>
                <a:gd name="connsiteX1" fmla="*/ 378119 w 634707"/>
                <a:gd name="connsiteY1" fmla="*/ 398800 h 398800"/>
                <a:gd name="connsiteX2" fmla="*/ 209437 w 634707"/>
                <a:gd name="connsiteY2" fmla="*/ 398800 h 398800"/>
                <a:gd name="connsiteX3" fmla="*/ 0 w 634707"/>
                <a:gd name="connsiteY3" fmla="*/ 268633 h 398800"/>
                <a:gd name="connsiteX4" fmla="*/ 166958 w 634707"/>
                <a:gd name="connsiteY4" fmla="*/ 0 h 39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07" h="398800">
                  <a:moveTo>
                    <a:pt x="634707" y="0"/>
                  </a:moveTo>
                  <a:lnTo>
                    <a:pt x="378119" y="398800"/>
                  </a:lnTo>
                  <a:lnTo>
                    <a:pt x="209437" y="398800"/>
                  </a:lnTo>
                  <a:lnTo>
                    <a:pt x="0" y="268633"/>
                  </a:lnTo>
                  <a:lnTo>
                    <a:pt x="1669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45C529A-F5BE-9743-A670-222FA6C855DC}"/>
                </a:ext>
              </a:extLst>
            </p:cNvPr>
            <p:cNvSpPr/>
            <p:nvPr userDrawn="1"/>
          </p:nvSpPr>
          <p:spPr>
            <a:xfrm rot="19688322">
              <a:off x="-44235" y="4760841"/>
              <a:ext cx="972924" cy="394576"/>
            </a:xfrm>
            <a:custGeom>
              <a:avLst/>
              <a:gdLst>
                <a:gd name="connsiteX0" fmla="*/ 972924 w 972924"/>
                <a:gd name="connsiteY0" fmla="*/ 0 h 394576"/>
                <a:gd name="connsiteX1" fmla="*/ 719054 w 972924"/>
                <a:gd name="connsiteY1" fmla="*/ 394576 h 394576"/>
                <a:gd name="connsiteX2" fmla="*/ 411460 w 972924"/>
                <a:gd name="connsiteY2" fmla="*/ 394576 h 394576"/>
                <a:gd name="connsiteX3" fmla="*/ 0 w 972924"/>
                <a:gd name="connsiteY3" fmla="*/ 138850 h 394576"/>
                <a:gd name="connsiteX4" fmla="*/ 86296 w 972924"/>
                <a:gd name="connsiteY4" fmla="*/ 0 h 39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924" h="394576">
                  <a:moveTo>
                    <a:pt x="972924" y="0"/>
                  </a:moveTo>
                  <a:lnTo>
                    <a:pt x="719054" y="394576"/>
                  </a:lnTo>
                  <a:lnTo>
                    <a:pt x="411460" y="394576"/>
                  </a:lnTo>
                  <a:lnTo>
                    <a:pt x="0" y="138850"/>
                  </a:lnTo>
                  <a:lnTo>
                    <a:pt x="86296" y="0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0598663-9457-CD49-9E49-59C39B19BDD1}"/>
                </a:ext>
              </a:extLst>
            </p:cNvPr>
            <p:cNvSpPr/>
            <p:nvPr userDrawn="1"/>
          </p:nvSpPr>
          <p:spPr>
            <a:xfrm rot="19688322">
              <a:off x="-141736" y="4009137"/>
              <a:ext cx="460523" cy="398800"/>
            </a:xfrm>
            <a:custGeom>
              <a:avLst/>
              <a:gdLst>
                <a:gd name="connsiteX0" fmla="*/ 460523 w 460523"/>
                <a:gd name="connsiteY0" fmla="*/ 0 h 398800"/>
                <a:gd name="connsiteX1" fmla="*/ 203935 w 460523"/>
                <a:gd name="connsiteY1" fmla="*/ 398800 h 398800"/>
                <a:gd name="connsiteX2" fmla="*/ 0 w 460523"/>
                <a:gd name="connsiteY2" fmla="*/ 398800 h 398800"/>
                <a:gd name="connsiteX3" fmla="*/ 247858 w 460523"/>
                <a:gd name="connsiteY3" fmla="*/ 0 h 39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523" h="398800">
                  <a:moveTo>
                    <a:pt x="460523" y="0"/>
                  </a:moveTo>
                  <a:lnTo>
                    <a:pt x="203935" y="398800"/>
                  </a:lnTo>
                  <a:lnTo>
                    <a:pt x="0" y="398800"/>
                  </a:lnTo>
                  <a:lnTo>
                    <a:pt x="2478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8A16ABD-0536-3642-BC6E-1460D63C33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256" y="402336"/>
            <a:ext cx="8585488" cy="2949731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lnSpc>
                <a:spcPts val="5500"/>
              </a:lnSpc>
              <a:defRPr sz="60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Section divider –</a:t>
            </a:r>
            <a:br>
              <a:rPr lang="en-US" dirty="0"/>
            </a:br>
            <a:r>
              <a:rPr lang="en-US" dirty="0"/>
              <a:t>title here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4547F2D4-B0E1-9F47-ABD1-CC4F237C3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64" y="4251960"/>
            <a:ext cx="7348273" cy="5971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Info here</a:t>
            </a:r>
          </a:p>
        </p:txBody>
      </p:sp>
    </p:spTree>
    <p:extLst>
      <p:ext uri="{BB962C8B-B14F-4D97-AF65-F5344CB8AC3E}">
        <p14:creationId xmlns:p14="http://schemas.microsoft.com/office/powerpoint/2010/main" val="299802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DD989489-A30F-3A4B-8A51-53687FC966BA}"/>
              </a:ext>
            </a:extLst>
          </p:cNvPr>
          <p:cNvSpPr/>
          <p:nvPr userDrawn="1"/>
        </p:nvSpPr>
        <p:spPr>
          <a:xfrm>
            <a:off x="0" y="0"/>
            <a:ext cx="9144000" cy="4124210"/>
          </a:xfrm>
          <a:custGeom>
            <a:avLst/>
            <a:gdLst>
              <a:gd name="connsiteX0" fmla="*/ 0 w 9144000"/>
              <a:gd name="connsiteY0" fmla="*/ 0 h 4124210"/>
              <a:gd name="connsiteX1" fmla="*/ 9144000 w 9144000"/>
              <a:gd name="connsiteY1" fmla="*/ 0 h 4124210"/>
              <a:gd name="connsiteX2" fmla="*/ 9144000 w 9144000"/>
              <a:gd name="connsiteY2" fmla="*/ 3460024 h 4124210"/>
              <a:gd name="connsiteX3" fmla="*/ 9144000 w 9144000"/>
              <a:gd name="connsiteY3" fmla="*/ 3666744 h 4124210"/>
              <a:gd name="connsiteX4" fmla="*/ 9144000 w 9144000"/>
              <a:gd name="connsiteY4" fmla="*/ 3852059 h 4124210"/>
              <a:gd name="connsiteX5" fmla="*/ 8482786 w 9144000"/>
              <a:gd name="connsiteY5" fmla="*/ 3932111 h 4124210"/>
              <a:gd name="connsiteX6" fmla="*/ 4571993 w 9144000"/>
              <a:gd name="connsiteY6" fmla="*/ 4124210 h 4124210"/>
              <a:gd name="connsiteX7" fmla="*/ 661198 w 9144000"/>
              <a:gd name="connsiteY7" fmla="*/ 3932111 h 4124210"/>
              <a:gd name="connsiteX8" fmla="*/ 0 w 9144000"/>
              <a:gd name="connsiteY8" fmla="*/ 3852061 h 4124210"/>
              <a:gd name="connsiteX9" fmla="*/ 0 w 9144000"/>
              <a:gd name="connsiteY9" fmla="*/ 3666744 h 4124210"/>
              <a:gd name="connsiteX10" fmla="*/ 0 w 9144000"/>
              <a:gd name="connsiteY10" fmla="*/ 3460024 h 412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124210">
                <a:moveTo>
                  <a:pt x="0" y="0"/>
                </a:moveTo>
                <a:lnTo>
                  <a:pt x="9144000" y="0"/>
                </a:lnTo>
                <a:lnTo>
                  <a:pt x="9144000" y="3460024"/>
                </a:lnTo>
                <a:lnTo>
                  <a:pt x="9144000" y="3666744"/>
                </a:lnTo>
                <a:lnTo>
                  <a:pt x="9144000" y="3852059"/>
                </a:lnTo>
                <a:lnTo>
                  <a:pt x="8482786" y="3932111"/>
                </a:lnTo>
                <a:cubicBezTo>
                  <a:pt x="7320252" y="4054621"/>
                  <a:pt x="5988015" y="4124210"/>
                  <a:pt x="4571993" y="4124210"/>
                </a:cubicBezTo>
                <a:cubicBezTo>
                  <a:pt x="3155971" y="4124210"/>
                  <a:pt x="1823734" y="4054621"/>
                  <a:pt x="661198" y="3932111"/>
                </a:cubicBezTo>
                <a:lnTo>
                  <a:pt x="0" y="3852061"/>
                </a:lnTo>
                <a:lnTo>
                  <a:pt x="0" y="3666744"/>
                </a:lnTo>
                <a:lnTo>
                  <a:pt x="0" y="34600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9DF631-30F5-B446-B486-898B82B97E51}"/>
              </a:ext>
            </a:extLst>
          </p:cNvPr>
          <p:cNvGrpSpPr/>
          <p:nvPr userDrawn="1"/>
        </p:nvGrpSpPr>
        <p:grpSpPr>
          <a:xfrm>
            <a:off x="6915007" y="-128959"/>
            <a:ext cx="2267116" cy="728203"/>
            <a:chOff x="6915007" y="-128959"/>
            <a:chExt cx="2267116" cy="728203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D2199B-F646-F845-9A2A-BD73F914E1F3}"/>
                </a:ext>
              </a:extLst>
            </p:cNvPr>
            <p:cNvSpPr/>
            <p:nvPr userDrawn="1"/>
          </p:nvSpPr>
          <p:spPr>
            <a:xfrm rot="19688322">
              <a:off x="7516893" y="-73547"/>
              <a:ext cx="1326857" cy="458272"/>
            </a:xfrm>
            <a:custGeom>
              <a:avLst/>
              <a:gdLst>
                <a:gd name="connsiteX0" fmla="*/ 589503 w 1326857"/>
                <a:gd name="connsiteY0" fmla="*/ 0 h 458272"/>
                <a:gd name="connsiteX1" fmla="*/ 1326857 w 1326857"/>
                <a:gd name="connsiteY1" fmla="*/ 458272 h 458272"/>
                <a:gd name="connsiteX2" fmla="*/ 0 w 1326857"/>
                <a:gd name="connsiteY2" fmla="*/ 458272 h 458272"/>
                <a:gd name="connsiteX3" fmla="*/ 294852 w 1326857"/>
                <a:gd name="connsiteY3" fmla="*/ 0 h 45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6857" h="458272">
                  <a:moveTo>
                    <a:pt x="589503" y="0"/>
                  </a:moveTo>
                  <a:lnTo>
                    <a:pt x="1326857" y="458272"/>
                  </a:lnTo>
                  <a:lnTo>
                    <a:pt x="0" y="458272"/>
                  </a:lnTo>
                  <a:lnTo>
                    <a:pt x="294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25F1937-B28F-7B48-B318-3825D6E6B9AA}"/>
                </a:ext>
              </a:extLst>
            </p:cNvPr>
            <p:cNvSpPr/>
            <p:nvPr userDrawn="1"/>
          </p:nvSpPr>
          <p:spPr>
            <a:xfrm rot="19688322">
              <a:off x="6915007" y="-115306"/>
              <a:ext cx="862738" cy="425278"/>
            </a:xfrm>
            <a:custGeom>
              <a:avLst/>
              <a:gdLst>
                <a:gd name="connsiteX0" fmla="*/ 273624 w 862738"/>
                <a:gd name="connsiteY0" fmla="*/ 0 h 425278"/>
                <a:gd name="connsiteX1" fmla="*/ 862738 w 862738"/>
                <a:gd name="connsiteY1" fmla="*/ 366139 h 425278"/>
                <a:gd name="connsiteX2" fmla="*/ 824688 w 862738"/>
                <a:gd name="connsiteY2" fmla="*/ 425278 h 425278"/>
                <a:gd name="connsiteX3" fmla="*/ 0 w 862738"/>
                <a:gd name="connsiteY3" fmla="*/ 425278 h 4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738" h="425278">
                  <a:moveTo>
                    <a:pt x="273624" y="0"/>
                  </a:moveTo>
                  <a:lnTo>
                    <a:pt x="862738" y="366139"/>
                  </a:lnTo>
                  <a:lnTo>
                    <a:pt x="824688" y="425278"/>
                  </a:lnTo>
                  <a:lnTo>
                    <a:pt x="0" y="4252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2240BE-1399-1342-B97C-A68624CE0262}"/>
                </a:ext>
              </a:extLst>
            </p:cNvPr>
            <p:cNvSpPr/>
            <p:nvPr userDrawn="1"/>
          </p:nvSpPr>
          <p:spPr>
            <a:xfrm rot="19688322">
              <a:off x="7964317" y="-128959"/>
              <a:ext cx="1217806" cy="728203"/>
            </a:xfrm>
            <a:custGeom>
              <a:avLst/>
              <a:gdLst>
                <a:gd name="connsiteX0" fmla="*/ 468526 w 1217806"/>
                <a:gd name="connsiteY0" fmla="*/ 0 h 728203"/>
                <a:gd name="connsiteX1" fmla="*/ 1217806 w 1217806"/>
                <a:gd name="connsiteY1" fmla="*/ 465684 h 728203"/>
                <a:gd name="connsiteX2" fmla="*/ 1054648 w 1217806"/>
                <a:gd name="connsiteY2" fmla="*/ 728203 h 728203"/>
                <a:gd name="connsiteX3" fmla="*/ 0 w 1217806"/>
                <a:gd name="connsiteY3" fmla="*/ 728203 h 7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806" h="728203">
                  <a:moveTo>
                    <a:pt x="468526" y="0"/>
                  </a:moveTo>
                  <a:lnTo>
                    <a:pt x="1217806" y="465684"/>
                  </a:lnTo>
                  <a:lnTo>
                    <a:pt x="1054648" y="728203"/>
                  </a:lnTo>
                  <a:lnTo>
                    <a:pt x="0" y="728203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F9191FAD-9D03-0848-80CE-B7D2135D7F3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79256" y="402336"/>
            <a:ext cx="8585488" cy="2949731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lnSpc>
                <a:spcPts val="5500"/>
              </a:lnSpc>
              <a:defRPr sz="6000" b="1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Section divider –</a:t>
            </a:r>
            <a:br>
              <a:rPr lang="en-US" dirty="0"/>
            </a:br>
            <a:r>
              <a:rPr lang="en-US" dirty="0"/>
              <a:t>title here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AA3AE6-BA8E-3D45-9977-E592512B2062}"/>
              </a:ext>
            </a:extLst>
          </p:cNvPr>
          <p:cNvGrpSpPr/>
          <p:nvPr userDrawn="1"/>
        </p:nvGrpSpPr>
        <p:grpSpPr>
          <a:xfrm>
            <a:off x="-65326" y="4708852"/>
            <a:ext cx="1111557" cy="590168"/>
            <a:chOff x="-65326" y="4708852"/>
            <a:chExt cx="1111557" cy="590168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FD00C11-DDDF-A443-8A20-AE9FF51211FB}"/>
                </a:ext>
              </a:extLst>
            </p:cNvPr>
            <p:cNvSpPr/>
            <p:nvPr userDrawn="1"/>
          </p:nvSpPr>
          <p:spPr>
            <a:xfrm rot="19688322">
              <a:off x="-65326" y="4708852"/>
              <a:ext cx="703076" cy="507850"/>
            </a:xfrm>
            <a:custGeom>
              <a:avLst/>
              <a:gdLst>
                <a:gd name="connsiteX0" fmla="*/ 703076 w 703076"/>
                <a:gd name="connsiteY0" fmla="*/ 0 h 507850"/>
                <a:gd name="connsiteX1" fmla="*/ 376325 w 703076"/>
                <a:gd name="connsiteY1" fmla="*/ 507850 h 507850"/>
                <a:gd name="connsiteX2" fmla="*/ 0 w 703076"/>
                <a:gd name="connsiteY2" fmla="*/ 273960 h 507850"/>
                <a:gd name="connsiteX3" fmla="*/ 170268 w 703076"/>
                <a:gd name="connsiteY3" fmla="*/ 0 h 50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76" h="507850">
                  <a:moveTo>
                    <a:pt x="703076" y="0"/>
                  </a:moveTo>
                  <a:lnTo>
                    <a:pt x="376325" y="507850"/>
                  </a:lnTo>
                  <a:lnTo>
                    <a:pt x="0" y="273960"/>
                  </a:lnTo>
                  <a:lnTo>
                    <a:pt x="1702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9DB54C6-027B-D246-BC25-E4BD72E138DD}"/>
                </a:ext>
              </a:extLst>
            </p:cNvPr>
            <p:cNvSpPr/>
            <p:nvPr userDrawn="1"/>
          </p:nvSpPr>
          <p:spPr>
            <a:xfrm rot="19688322">
              <a:off x="8443" y="4768384"/>
              <a:ext cx="1037788" cy="530636"/>
            </a:xfrm>
            <a:custGeom>
              <a:avLst/>
              <a:gdLst>
                <a:gd name="connsiteX0" fmla="*/ 1037788 w 1037788"/>
                <a:gd name="connsiteY0" fmla="*/ 0 h 530636"/>
                <a:gd name="connsiteX1" fmla="*/ 696376 w 1037788"/>
                <a:gd name="connsiteY1" fmla="*/ 530636 h 530636"/>
                <a:gd name="connsiteX2" fmla="*/ 0 w 1037788"/>
                <a:gd name="connsiteY2" fmla="*/ 97833 h 530636"/>
                <a:gd name="connsiteX3" fmla="*/ 60804 w 1037788"/>
                <a:gd name="connsiteY3" fmla="*/ 0 h 53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88" h="530636">
                  <a:moveTo>
                    <a:pt x="1037788" y="0"/>
                  </a:moveTo>
                  <a:lnTo>
                    <a:pt x="696376" y="530636"/>
                  </a:lnTo>
                  <a:lnTo>
                    <a:pt x="0" y="97833"/>
                  </a:lnTo>
                  <a:lnTo>
                    <a:pt x="60804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9CA4CDF-2C28-4D4B-A05E-C0390C229457}"/>
                </a:ext>
              </a:extLst>
            </p:cNvPr>
            <p:cNvSpPr/>
            <p:nvPr userDrawn="1"/>
          </p:nvSpPr>
          <p:spPr>
            <a:xfrm rot="19688322">
              <a:off x="266535" y="5019480"/>
              <a:ext cx="490549" cy="217791"/>
            </a:xfrm>
            <a:custGeom>
              <a:avLst/>
              <a:gdLst>
                <a:gd name="connsiteX0" fmla="*/ 490549 w 490549"/>
                <a:gd name="connsiteY0" fmla="*/ 0 h 217791"/>
                <a:gd name="connsiteX1" fmla="*/ 350422 w 490549"/>
                <a:gd name="connsiteY1" fmla="*/ 217791 h 217791"/>
                <a:gd name="connsiteX2" fmla="*/ 0 w 490549"/>
                <a:gd name="connsiteY2" fmla="*/ 0 h 21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9" h="217791">
                  <a:moveTo>
                    <a:pt x="490549" y="0"/>
                  </a:moveTo>
                  <a:lnTo>
                    <a:pt x="350422" y="217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D9F9E5AA-A3F1-BB4F-9D9E-3124646D960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7864" y="4251960"/>
            <a:ext cx="7348273" cy="5971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0" i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Info here</a:t>
            </a:r>
          </a:p>
        </p:txBody>
      </p:sp>
    </p:spTree>
    <p:extLst>
      <p:ext uri="{BB962C8B-B14F-4D97-AF65-F5344CB8AC3E}">
        <p14:creationId xmlns:p14="http://schemas.microsoft.com/office/powerpoint/2010/main" val="322933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5D169-291A-B644-87DC-6383DCCCD765}"/>
              </a:ext>
            </a:extLst>
          </p:cNvPr>
          <p:cNvSpPr/>
          <p:nvPr userDrawn="1"/>
        </p:nvSpPr>
        <p:spPr>
          <a:xfrm>
            <a:off x="3875" y="1"/>
            <a:ext cx="913625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C0D099-6F89-AE46-8AE8-F8935685E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2819" y="278969"/>
            <a:ext cx="7404975" cy="27803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5500"/>
              </a:lnSpc>
              <a:defRPr sz="60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27A26B2-9394-DF46-A9C7-0128ADBE2B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816" y="3216986"/>
            <a:ext cx="7404975" cy="6742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0845BC8-322E-854D-97F4-807F83423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817" y="4351026"/>
            <a:ext cx="6268864" cy="3074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</a:defRPr>
            </a:lvl4pPr>
            <a:lvl5pPr marL="1828755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position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2EC24AE-1ACD-5643-9B1A-DE0D4031FB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4501" y="4030987"/>
            <a:ext cx="6257362" cy="307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</a:defRPr>
            </a:lvl4pPr>
            <a:lvl5pPr marL="1828755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name,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8520E00-75DE-F84C-BB1D-8A5929E1D9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501" y="4798368"/>
            <a:ext cx="6257362" cy="2871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</a:defRPr>
            </a:lvl4pPr>
            <a:lvl5pPr marL="1828755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779052-574A-CC42-9650-EFC2F2DB612E}"/>
              </a:ext>
            </a:extLst>
          </p:cNvPr>
          <p:cNvCxnSpPr>
            <a:cxnSpLocks/>
          </p:cNvCxnSpPr>
          <p:nvPr userDrawn="1"/>
        </p:nvCxnSpPr>
        <p:spPr>
          <a:xfrm>
            <a:off x="424501" y="3142397"/>
            <a:ext cx="7393290" cy="0"/>
          </a:xfrm>
          <a:prstGeom prst="line">
            <a:avLst/>
          </a:prstGeom>
          <a:ln w="12700">
            <a:gradFill>
              <a:gsLst>
                <a:gs pos="41000">
                  <a:schemeClr val="tx2"/>
                </a:gs>
                <a:gs pos="100000">
                  <a:schemeClr val="bg1"/>
                </a:gs>
              </a:gsLst>
              <a:lin ang="108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FF46592-D64F-8543-9A4C-679339C13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735" y="4315187"/>
            <a:ext cx="1379740" cy="724327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921DC2B2-8680-EE4F-AB46-FFAF3516A68D}"/>
              </a:ext>
            </a:extLst>
          </p:cNvPr>
          <p:cNvSpPr/>
          <p:nvPr userDrawn="1"/>
        </p:nvSpPr>
        <p:spPr>
          <a:xfrm rot="19688322">
            <a:off x="7516893" y="-73547"/>
            <a:ext cx="1326857" cy="458272"/>
          </a:xfrm>
          <a:custGeom>
            <a:avLst/>
            <a:gdLst>
              <a:gd name="connsiteX0" fmla="*/ 589503 w 1326857"/>
              <a:gd name="connsiteY0" fmla="*/ 0 h 458272"/>
              <a:gd name="connsiteX1" fmla="*/ 1326857 w 1326857"/>
              <a:gd name="connsiteY1" fmla="*/ 458272 h 458272"/>
              <a:gd name="connsiteX2" fmla="*/ 0 w 1326857"/>
              <a:gd name="connsiteY2" fmla="*/ 458272 h 458272"/>
              <a:gd name="connsiteX3" fmla="*/ 294852 w 1326857"/>
              <a:gd name="connsiteY3" fmla="*/ 0 h 45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857" h="458272">
                <a:moveTo>
                  <a:pt x="589503" y="0"/>
                </a:moveTo>
                <a:lnTo>
                  <a:pt x="1326857" y="458272"/>
                </a:lnTo>
                <a:lnTo>
                  <a:pt x="0" y="458272"/>
                </a:lnTo>
                <a:lnTo>
                  <a:pt x="29485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7F96013-228C-7542-9823-F80050C53B14}"/>
              </a:ext>
            </a:extLst>
          </p:cNvPr>
          <p:cNvSpPr/>
          <p:nvPr userDrawn="1"/>
        </p:nvSpPr>
        <p:spPr>
          <a:xfrm rot="19688322">
            <a:off x="7964317" y="-128959"/>
            <a:ext cx="1217806" cy="728203"/>
          </a:xfrm>
          <a:custGeom>
            <a:avLst/>
            <a:gdLst>
              <a:gd name="connsiteX0" fmla="*/ 468526 w 1217806"/>
              <a:gd name="connsiteY0" fmla="*/ 0 h 728203"/>
              <a:gd name="connsiteX1" fmla="*/ 1217806 w 1217806"/>
              <a:gd name="connsiteY1" fmla="*/ 465684 h 728203"/>
              <a:gd name="connsiteX2" fmla="*/ 1054648 w 1217806"/>
              <a:gd name="connsiteY2" fmla="*/ 728203 h 728203"/>
              <a:gd name="connsiteX3" fmla="*/ 0 w 1217806"/>
              <a:gd name="connsiteY3" fmla="*/ 728203 h 72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806" h="728203">
                <a:moveTo>
                  <a:pt x="468526" y="0"/>
                </a:moveTo>
                <a:lnTo>
                  <a:pt x="1217806" y="465684"/>
                </a:lnTo>
                <a:lnTo>
                  <a:pt x="1054648" y="728203"/>
                </a:lnTo>
                <a:lnTo>
                  <a:pt x="0" y="72820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14F2361-7D3D-C94C-846E-90B8F01BD573}"/>
              </a:ext>
            </a:extLst>
          </p:cNvPr>
          <p:cNvSpPr/>
          <p:nvPr userDrawn="1"/>
        </p:nvSpPr>
        <p:spPr>
          <a:xfrm rot="19688322">
            <a:off x="8658093" y="810853"/>
            <a:ext cx="639328" cy="398800"/>
          </a:xfrm>
          <a:custGeom>
            <a:avLst/>
            <a:gdLst>
              <a:gd name="connsiteX0" fmla="*/ 639328 w 639328"/>
              <a:gd name="connsiteY0" fmla="*/ 0 h 398800"/>
              <a:gd name="connsiteX1" fmla="*/ 391470 w 639328"/>
              <a:gd name="connsiteY1" fmla="*/ 398800 h 398800"/>
              <a:gd name="connsiteX2" fmla="*/ 0 w 639328"/>
              <a:gd name="connsiteY2" fmla="*/ 398800 h 398800"/>
              <a:gd name="connsiteX3" fmla="*/ 256588 w 639328"/>
              <a:gd name="connsiteY3" fmla="*/ 0 h 3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328" h="398800">
                <a:moveTo>
                  <a:pt x="639328" y="0"/>
                </a:moveTo>
                <a:lnTo>
                  <a:pt x="391470" y="398800"/>
                </a:lnTo>
                <a:lnTo>
                  <a:pt x="0" y="398800"/>
                </a:lnTo>
                <a:lnTo>
                  <a:pt x="256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8424DBE-33BB-3743-A749-7A18548B1EE2}"/>
              </a:ext>
            </a:extLst>
          </p:cNvPr>
          <p:cNvSpPr/>
          <p:nvPr userDrawn="1"/>
        </p:nvSpPr>
        <p:spPr>
          <a:xfrm rot="19870210">
            <a:off x="8303745" y="672657"/>
            <a:ext cx="348222" cy="204262"/>
          </a:xfrm>
          <a:custGeom>
            <a:avLst/>
            <a:gdLst>
              <a:gd name="connsiteX0" fmla="*/ 637021 w 637021"/>
              <a:gd name="connsiteY0" fmla="*/ 0 h 331359"/>
              <a:gd name="connsiteX1" fmla="*/ 431079 w 637021"/>
              <a:gd name="connsiteY1" fmla="*/ 331359 h 331359"/>
              <a:gd name="connsiteX2" fmla="*/ 0 w 637021"/>
              <a:gd name="connsiteY2" fmla="*/ 331359 h 331359"/>
              <a:gd name="connsiteX3" fmla="*/ 213196 w 637021"/>
              <a:gd name="connsiteY3" fmla="*/ 0 h 331359"/>
              <a:gd name="connsiteX4" fmla="*/ 637021 w 637021"/>
              <a:gd name="connsiteY4" fmla="*/ 0 h 33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21" h="331359">
                <a:moveTo>
                  <a:pt x="637021" y="0"/>
                </a:moveTo>
                <a:lnTo>
                  <a:pt x="431079" y="331359"/>
                </a:lnTo>
                <a:lnTo>
                  <a:pt x="0" y="331359"/>
                </a:lnTo>
                <a:lnTo>
                  <a:pt x="213196" y="0"/>
                </a:lnTo>
                <a:lnTo>
                  <a:pt x="6370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7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9CAF4F-E5CF-7B4C-BC1A-3520E2D68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14884" y="1159240"/>
            <a:ext cx="8714232" cy="3542404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Single content box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CA0BDD-6924-8648-9C24-45D7EED56120}"/>
              </a:ext>
            </a:extLst>
          </p:cNvPr>
          <p:cNvSpPr/>
          <p:nvPr userDrawn="1"/>
        </p:nvSpPr>
        <p:spPr>
          <a:xfrm rot="5400000">
            <a:off x="4113946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Header – Single-line</a:t>
            </a:r>
          </a:p>
        </p:txBody>
      </p:sp>
    </p:spTree>
    <p:extLst>
      <p:ext uri="{BB962C8B-B14F-4D97-AF65-F5344CB8AC3E}">
        <p14:creationId xmlns:p14="http://schemas.microsoft.com/office/powerpoint/2010/main" val="259148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79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9CAF4F-E5CF-7B4C-BC1A-3520E2D68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14884" y="1159240"/>
            <a:ext cx="8714232" cy="3542404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Single content box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CA0BDD-6924-8648-9C24-45D7EED56120}"/>
              </a:ext>
            </a:extLst>
          </p:cNvPr>
          <p:cNvSpPr/>
          <p:nvPr userDrawn="1"/>
        </p:nvSpPr>
        <p:spPr>
          <a:xfrm rot="5400000">
            <a:off x="4113946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Header – Single-line</a:t>
            </a:r>
          </a:p>
        </p:txBody>
      </p:sp>
    </p:spTree>
    <p:extLst>
      <p:ext uri="{BB962C8B-B14F-4D97-AF65-F5344CB8AC3E}">
        <p14:creationId xmlns:p14="http://schemas.microsoft.com/office/powerpoint/2010/main" val="198106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915296-E523-8342-86DE-86B17DACA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1832" y="615784"/>
            <a:ext cx="5922169" cy="4537021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164937E6-8381-6F48-AE61-91399C02EE23}"/>
              </a:ext>
            </a:extLst>
          </p:cNvPr>
          <p:cNvSpPr/>
          <p:nvPr userDrawn="1"/>
        </p:nvSpPr>
        <p:spPr>
          <a:xfrm>
            <a:off x="-1786" y="0"/>
            <a:ext cx="6391376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9CAF4F-E5CF-7B4C-BC1A-3520E2D68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14884" y="1159240"/>
            <a:ext cx="8714232" cy="3542404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Single content box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CA0BDD-6924-8648-9C24-45D7EED56120}"/>
              </a:ext>
            </a:extLst>
          </p:cNvPr>
          <p:cNvSpPr/>
          <p:nvPr userDrawn="1"/>
        </p:nvSpPr>
        <p:spPr>
          <a:xfrm rot="5400000">
            <a:off x="4113946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Header – Single-line</a:t>
            </a:r>
          </a:p>
        </p:txBody>
      </p:sp>
    </p:spTree>
    <p:extLst>
      <p:ext uri="{BB962C8B-B14F-4D97-AF65-F5344CB8AC3E}">
        <p14:creationId xmlns:p14="http://schemas.microsoft.com/office/powerpoint/2010/main" val="158657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BEB0BFEA-CAC3-3841-B1D0-C7D6D7420B39}"/>
              </a:ext>
            </a:extLst>
          </p:cNvPr>
          <p:cNvSpPr/>
          <p:nvPr userDrawn="1"/>
        </p:nvSpPr>
        <p:spPr>
          <a:xfrm rot="5400000">
            <a:off x="3826802" y="-3828591"/>
            <a:ext cx="1488606" cy="9145790"/>
          </a:xfrm>
          <a:custGeom>
            <a:avLst/>
            <a:gdLst>
              <a:gd name="connsiteX0" fmla="*/ 0 w 1488606"/>
              <a:gd name="connsiteY0" fmla="*/ 9145790 h 9145790"/>
              <a:gd name="connsiteX1" fmla="*/ 0 w 1488606"/>
              <a:gd name="connsiteY1" fmla="*/ 2 h 9145790"/>
              <a:gd name="connsiteX2" fmla="*/ 574284 w 1488606"/>
              <a:gd name="connsiteY2" fmla="*/ 2 h 9145790"/>
              <a:gd name="connsiteX3" fmla="*/ 574284 w 1488606"/>
              <a:gd name="connsiteY3" fmla="*/ 0 h 9145790"/>
              <a:gd name="connsiteX4" fmla="*/ 1272784 w 1488606"/>
              <a:gd name="connsiteY4" fmla="*/ 0 h 9145790"/>
              <a:gd name="connsiteX5" fmla="*/ 1272784 w 1488606"/>
              <a:gd name="connsiteY5" fmla="*/ 4046 h 9145790"/>
              <a:gd name="connsiteX6" fmla="*/ 1328733 w 1488606"/>
              <a:gd name="connsiteY6" fmla="*/ 4046 h 9145790"/>
              <a:gd name="connsiteX7" fmla="*/ 1332667 w 1488606"/>
              <a:gd name="connsiteY7" fmla="*/ 28189 h 9145790"/>
              <a:gd name="connsiteX8" fmla="*/ 1488606 w 1488606"/>
              <a:gd name="connsiteY8" fmla="*/ 4608804 h 9145790"/>
              <a:gd name="connsiteX9" fmla="*/ 1342979 w 1488606"/>
              <a:gd name="connsiteY9" fmla="*/ 9114015 h 9145790"/>
              <a:gd name="connsiteX10" fmla="*/ 1338634 w 1488606"/>
              <a:gd name="connsiteY10" fmla="*/ 9145786 h 9145790"/>
              <a:gd name="connsiteX11" fmla="*/ 1105384 w 1488606"/>
              <a:gd name="connsiteY11" fmla="*/ 9145786 h 9145790"/>
              <a:gd name="connsiteX12" fmla="*/ 1105384 w 1488606"/>
              <a:gd name="connsiteY12" fmla="*/ 9145790 h 914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8606" h="9145790">
                <a:moveTo>
                  <a:pt x="0" y="9145790"/>
                </a:moveTo>
                <a:lnTo>
                  <a:pt x="0" y="2"/>
                </a:lnTo>
                <a:lnTo>
                  <a:pt x="574284" y="2"/>
                </a:lnTo>
                <a:lnTo>
                  <a:pt x="574284" y="0"/>
                </a:lnTo>
                <a:lnTo>
                  <a:pt x="1272784" y="0"/>
                </a:lnTo>
                <a:lnTo>
                  <a:pt x="1272784" y="4046"/>
                </a:lnTo>
                <a:lnTo>
                  <a:pt x="1328733" y="4046"/>
                </a:lnTo>
                <a:lnTo>
                  <a:pt x="1332667" y="28189"/>
                </a:lnTo>
                <a:cubicBezTo>
                  <a:pt x="1423010" y="635447"/>
                  <a:pt x="1488606" y="2456578"/>
                  <a:pt x="1488606" y="4608804"/>
                </a:cubicBezTo>
                <a:cubicBezTo>
                  <a:pt x="1488606" y="6678252"/>
                  <a:pt x="1427959" y="8441584"/>
                  <a:pt x="1342979" y="9114015"/>
                </a:cubicBezTo>
                <a:lnTo>
                  <a:pt x="1338634" y="9145786"/>
                </a:lnTo>
                <a:lnTo>
                  <a:pt x="1105384" y="9145786"/>
                </a:lnTo>
                <a:lnTo>
                  <a:pt x="1105384" y="91457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94B9523-674F-3147-97F4-9F7B0ECF8BD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1790" y="180110"/>
            <a:ext cx="9145790" cy="9136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5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Header – </a:t>
            </a:r>
            <a:br>
              <a:rPr lang="en-US" dirty="0"/>
            </a:br>
            <a:r>
              <a:rPr lang="en-US" dirty="0"/>
              <a:t>Double-line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556671-4B71-0D42-8AD3-6B2F8960738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14884" y="1679670"/>
            <a:ext cx="8714232" cy="3021974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Single content box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0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FEE8B60-6F48-B04E-B244-10B47537860F}"/>
              </a:ext>
            </a:extLst>
          </p:cNvPr>
          <p:cNvSpPr txBox="1"/>
          <p:nvPr userDrawn="1"/>
        </p:nvSpPr>
        <p:spPr>
          <a:xfrm>
            <a:off x="3661068" y="4976936"/>
            <a:ext cx="18218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baseline="0" dirty="0">
                <a:solidFill>
                  <a:schemeClr val="bg1">
                    <a:lumMod val="85000"/>
                  </a:schemeClr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bg1">
                    <a:lumMod val="85000"/>
                  </a:schemeClr>
                </a:solidFill>
                <a:effectLst/>
                <a:latin typeface="Calibri Light" charset="0"/>
              </a:rPr>
              <a:t>2019</a:t>
            </a:r>
            <a:r>
              <a:rPr lang="en-US" sz="800" b="0" i="0" baseline="0" dirty="0">
                <a:solidFill>
                  <a:schemeClr val="bg1">
                    <a:lumMod val="85000"/>
                  </a:schemeClr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073E9-CBD9-0C45-BFD0-90A12038139D}"/>
              </a:ext>
            </a:extLst>
          </p:cNvPr>
          <p:cNvSpPr txBox="1"/>
          <p:nvPr userDrawn="1"/>
        </p:nvSpPr>
        <p:spPr>
          <a:xfrm>
            <a:off x="7342180" y="4903855"/>
            <a:ext cx="9906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3A7BBAF-790E-5B4F-9B59-0CF9EDCC8229}" type="slidenum">
              <a:rPr lang="en-US" sz="800" b="0" i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800" b="0" i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1F59DA-7FBE-1D4A-8BBA-8B7536A7621D}"/>
              </a:ext>
            </a:extLst>
          </p:cNvPr>
          <p:cNvCxnSpPr>
            <a:cxnSpLocks/>
          </p:cNvCxnSpPr>
          <p:nvPr userDrawn="1"/>
        </p:nvCxnSpPr>
        <p:spPr>
          <a:xfrm>
            <a:off x="8398103" y="4814602"/>
            <a:ext cx="0" cy="301619"/>
          </a:xfrm>
          <a:prstGeom prst="line">
            <a:avLst/>
          </a:prstGeom>
          <a:ln w="254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1AFE8-F1EE-8D43-95DD-68B957256E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973" y="4754775"/>
            <a:ext cx="685800" cy="3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4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97" r:id="rId4"/>
    <p:sldLayoutId id="2147483798" r:id="rId5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E896C6-7F37-CC4D-AA1A-89C15B0F926C}"/>
              </a:ext>
            </a:extLst>
          </p:cNvPr>
          <p:cNvSpPr txBox="1"/>
          <p:nvPr userDrawn="1"/>
        </p:nvSpPr>
        <p:spPr>
          <a:xfrm>
            <a:off x="7342180" y="4903855"/>
            <a:ext cx="9906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972483C-A7F5-4A46-B06D-04EE563E9ACA}" type="slidenum">
              <a:rPr lang="en-US" sz="800" b="0" i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800" b="0" i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5F625E-6368-304B-8517-46C86A55EB80}"/>
              </a:ext>
            </a:extLst>
          </p:cNvPr>
          <p:cNvCxnSpPr>
            <a:cxnSpLocks/>
          </p:cNvCxnSpPr>
          <p:nvPr userDrawn="1"/>
        </p:nvCxnSpPr>
        <p:spPr>
          <a:xfrm>
            <a:off x="8398103" y="4814602"/>
            <a:ext cx="0" cy="301619"/>
          </a:xfrm>
          <a:prstGeom prst="line">
            <a:avLst/>
          </a:prstGeom>
          <a:ln w="254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A1D980-FD7A-6949-8820-0EEBEB3C5B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973" y="4754775"/>
            <a:ext cx="685800" cy="3600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7FC19F-1618-5942-8E62-CD1109ABDC63}"/>
              </a:ext>
            </a:extLst>
          </p:cNvPr>
          <p:cNvSpPr txBox="1"/>
          <p:nvPr userDrawn="1"/>
        </p:nvSpPr>
        <p:spPr>
          <a:xfrm>
            <a:off x="77090" y="4976936"/>
            <a:ext cx="18218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baseline="0" dirty="0">
                <a:solidFill>
                  <a:schemeClr val="bg1">
                    <a:lumMod val="85000"/>
                  </a:schemeClr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bg1">
                    <a:lumMod val="85000"/>
                  </a:schemeClr>
                </a:solidFill>
                <a:effectLst/>
                <a:latin typeface="Calibri Light" charset="0"/>
              </a:rPr>
              <a:t>2019</a:t>
            </a:r>
            <a:r>
              <a:rPr lang="en-US" sz="800" b="0" i="0" baseline="0" dirty="0">
                <a:solidFill>
                  <a:schemeClr val="bg1">
                    <a:lumMod val="85000"/>
                  </a:schemeClr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5920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5" r:id="rId2"/>
    <p:sldLayoutId id="2147483796" r:id="rId3"/>
    <p:sldLayoutId id="2147483761" r:id="rId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49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1" r:id="rId2"/>
    <p:sldLayoutId id="2147483781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2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1.svg"/><Relationship Id="rId4" Type="http://schemas.openxmlformats.org/officeDocument/2006/relationships/diagramData" Target="../diagrams/data4.xml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jpe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16.png"/><Relationship Id="rId9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57.jpeg"/><Relationship Id="rId5" Type="http://schemas.openxmlformats.org/officeDocument/2006/relationships/diagramLayout" Target="../diagrams/layout5.xml"/><Relationship Id="rId10" Type="http://schemas.openxmlformats.org/officeDocument/2006/relationships/image" Target="../media/image56.jpeg"/><Relationship Id="rId4" Type="http://schemas.openxmlformats.org/officeDocument/2006/relationships/diagramData" Target="../diagrams/data5.xml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diagramQuickStyle" Target="../diagrams/quickStyle7.xml"/><Relationship Id="rId18" Type="http://schemas.openxmlformats.org/officeDocument/2006/relationships/image" Target="../media/image63.png"/><Relationship Id="rId3" Type="http://schemas.openxmlformats.org/officeDocument/2006/relationships/image" Target="../media/image58.jpeg"/><Relationship Id="rId21" Type="http://schemas.openxmlformats.org/officeDocument/2006/relationships/image" Target="../media/image66.svg"/><Relationship Id="rId7" Type="http://schemas.openxmlformats.org/officeDocument/2006/relationships/diagramColors" Target="../diagrams/colors6.xml"/><Relationship Id="rId12" Type="http://schemas.openxmlformats.org/officeDocument/2006/relationships/diagramLayout" Target="../diagrams/layout7.xml"/><Relationship Id="rId17" Type="http://schemas.openxmlformats.org/officeDocument/2006/relationships/image" Target="../media/image62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diagramData" Target="../diagrams/data7.xml"/><Relationship Id="rId5" Type="http://schemas.openxmlformats.org/officeDocument/2006/relationships/diagramLayout" Target="../diagrams/layout6.xml"/><Relationship Id="rId15" Type="http://schemas.microsoft.com/office/2007/relationships/diagramDrawing" Target="../diagrams/drawing7.xml"/><Relationship Id="rId10" Type="http://schemas.openxmlformats.org/officeDocument/2006/relationships/image" Target="../media/image60.svg"/><Relationship Id="rId19" Type="http://schemas.openxmlformats.org/officeDocument/2006/relationships/image" Target="../media/image64.svg"/><Relationship Id="rId4" Type="http://schemas.openxmlformats.org/officeDocument/2006/relationships/diagramData" Target="../diagrams/data6.xml"/><Relationship Id="rId9" Type="http://schemas.openxmlformats.org/officeDocument/2006/relationships/image" Target="../media/image59.png"/><Relationship Id="rId14" Type="http://schemas.openxmlformats.org/officeDocument/2006/relationships/diagramColors" Target="../diagrams/colors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67.png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70.png"/><Relationship Id="rId5" Type="http://schemas.openxmlformats.org/officeDocument/2006/relationships/diagramData" Target="../diagrams/data8.xml"/><Relationship Id="rId10" Type="http://schemas.openxmlformats.org/officeDocument/2006/relationships/image" Target="../media/image69.png"/><Relationship Id="rId4" Type="http://schemas.openxmlformats.org/officeDocument/2006/relationships/image" Target="../media/image68.svg"/><Relationship Id="rId9" Type="http://schemas.microsoft.com/office/2007/relationships/diagramDrawing" Target="../diagrams/drawing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openxmlformats.org/officeDocument/2006/relationships/image" Target="../media/image77.png"/><Relationship Id="rId3" Type="http://schemas.openxmlformats.org/officeDocument/2006/relationships/image" Target="../media/image72.jpeg"/><Relationship Id="rId21" Type="http://schemas.openxmlformats.org/officeDocument/2006/relationships/image" Target="../media/image80.sv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image" Target="../media/image76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image" Target="../media/image74.svg"/><Relationship Id="rId23" Type="http://schemas.openxmlformats.org/officeDocument/2006/relationships/image" Target="../media/image82.svg"/><Relationship Id="rId10" Type="http://schemas.openxmlformats.org/officeDocument/2006/relationships/diagramLayout" Target="../diagrams/layout10.xml"/><Relationship Id="rId19" Type="http://schemas.openxmlformats.org/officeDocument/2006/relationships/image" Target="../media/image78.svg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4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57.jpe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56.jpeg"/><Relationship Id="rId4" Type="http://schemas.openxmlformats.org/officeDocument/2006/relationships/diagramData" Target="../diagrams/data11.xml"/><Relationship Id="rId9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sv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openxmlformats.org/officeDocument/2006/relationships/image" Target="../media/image27.png"/><Relationship Id="rId3" Type="http://schemas.openxmlformats.org/officeDocument/2006/relationships/image" Target="../media/image22.jpeg"/><Relationship Id="rId21" Type="http://schemas.openxmlformats.org/officeDocument/2006/relationships/image" Target="../media/image30.sv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image" Target="../media/image33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diagramLayout" Target="../diagrams/layout3.xml"/><Relationship Id="rId19" Type="http://schemas.openxmlformats.org/officeDocument/2006/relationships/image" Target="../media/image28.sv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9248-BFA4-0749-B390-CC527E557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Nutrition as We 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44AE3-DF1E-4F40-96DA-31DFAD0E4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Session One: Components and Benefits of Healthy Eating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41EA4-D225-BD46-AF36-DA08797B53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Brought to you by &lt;Name / Team&gt;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2F051-5F47-5546-A2B6-C7E67D0330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&lt;Month X, 2019&gt;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E66652-6F56-9043-ACCF-5873D417B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i="0" dirty="0"/>
              <a:t>TH9049_0819</a:t>
            </a:r>
          </a:p>
        </p:txBody>
      </p:sp>
    </p:spTree>
    <p:extLst>
      <p:ext uri="{BB962C8B-B14F-4D97-AF65-F5344CB8AC3E}">
        <p14:creationId xmlns:p14="http://schemas.microsoft.com/office/powerpoint/2010/main" val="332093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9248-BFA4-0749-B390-CC527E557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Nutrition as We 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44AE3-DF1E-4F40-96DA-31DFAD0E4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Session Two: Nutrition and Aging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41EA4-D225-BD46-AF36-DA08797B53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Brought to you by &lt;Name / Team&gt;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2F051-5F47-5546-A2B6-C7E67D0330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&lt;Month X, 2019&gt;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E66652-6F56-9043-ACCF-5873D417B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i="0" dirty="0"/>
              <a:t>TH9049_0819</a:t>
            </a:r>
          </a:p>
        </p:txBody>
      </p:sp>
    </p:spTree>
    <p:extLst>
      <p:ext uri="{BB962C8B-B14F-4D97-AF65-F5344CB8AC3E}">
        <p14:creationId xmlns:p14="http://schemas.microsoft.com/office/powerpoint/2010/main" val="406310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tanding next to a salad&#10;&#10;Description automatically generated">
            <a:extLst>
              <a:ext uri="{FF2B5EF4-FFF2-40B4-BE49-F238E27FC236}">
                <a16:creationId xmlns:a16="http://schemas.microsoft.com/office/drawing/2014/main" id="{C83DD3AE-982E-1246-972C-03A6E6E8D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055" y="497642"/>
            <a:ext cx="5963945" cy="4652882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AF1855F-9920-9449-9750-798F156FADF4}"/>
              </a:ext>
            </a:extLst>
          </p:cNvPr>
          <p:cNvSpPr/>
          <p:nvPr/>
        </p:nvSpPr>
        <p:spPr>
          <a:xfrm>
            <a:off x="0" y="-2281"/>
            <a:ext cx="5494564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DFDCF75-ECE2-BB4C-940E-BC9B7DBA6E27}"/>
              </a:ext>
            </a:extLst>
          </p:cNvPr>
          <p:cNvSpPr/>
          <p:nvPr/>
        </p:nvSpPr>
        <p:spPr>
          <a:xfrm rot="5400000">
            <a:off x="4115732" y="-4118012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10D04E-7A43-A241-8FE0-DDCB17C8BFDA}"/>
              </a:ext>
            </a:extLst>
          </p:cNvPr>
          <p:cNvSpPr txBox="1">
            <a:spLocks/>
          </p:cNvSpPr>
          <p:nvPr/>
        </p:nvSpPr>
        <p:spPr>
          <a:xfrm>
            <a:off x="1786" y="177830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Course 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A86482-90FD-E54A-81BE-272CF83B4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352" y="1260081"/>
            <a:ext cx="3823648" cy="3542404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Identify the components of a healthy, balanced diet.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Session one</a:t>
            </a:r>
          </a:p>
          <a:p>
            <a:r>
              <a:rPr lang="en-US" sz="2000" dirty="0"/>
              <a:t>Describe how nutrition affects optimal aging. </a:t>
            </a:r>
            <a:r>
              <a:rPr lang="en-US" sz="2000" i="1" dirty="0"/>
              <a:t>Session two</a:t>
            </a:r>
          </a:p>
          <a:p>
            <a:r>
              <a:rPr lang="en-US" sz="2000" dirty="0"/>
              <a:t>Explain the relationship between nutrition, exercise and stress management in maintaining overall health. </a:t>
            </a:r>
            <a:r>
              <a:rPr lang="en-US" sz="2000" i="1" dirty="0"/>
              <a:t>Session three</a:t>
            </a:r>
          </a:p>
          <a:p>
            <a:r>
              <a:rPr lang="en-US" sz="2000" dirty="0"/>
              <a:t>Make health and nutrition decisions geared toward optimal aging. </a:t>
            </a:r>
            <a:r>
              <a:rPr lang="en-US" sz="2000" i="1" dirty="0"/>
              <a:t>Session three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D56F62-2CC9-2C44-B8D8-2A36D1215A30}"/>
              </a:ext>
            </a:extLst>
          </p:cNvPr>
          <p:cNvGrpSpPr/>
          <p:nvPr/>
        </p:nvGrpSpPr>
        <p:grpSpPr>
          <a:xfrm>
            <a:off x="255883" y="1324180"/>
            <a:ext cx="421449" cy="421449"/>
            <a:chOff x="1793290" y="3506680"/>
            <a:chExt cx="421449" cy="42144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98FB05C-F70B-DC49-9CA0-F0D33D16DAE8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9A97FB-3D0E-9947-A5FD-2E1D6AAAB926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76F6FA-30A4-AC4C-852A-D5C3CDB1B613}"/>
              </a:ext>
            </a:extLst>
          </p:cNvPr>
          <p:cNvGrpSpPr/>
          <p:nvPr/>
        </p:nvGrpSpPr>
        <p:grpSpPr>
          <a:xfrm>
            <a:off x="255883" y="2009980"/>
            <a:ext cx="421449" cy="421449"/>
            <a:chOff x="1793290" y="3506680"/>
            <a:chExt cx="421449" cy="42144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6CDD69-DAE1-8342-9166-5C0613333F49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48C956-05D1-234E-B057-258D7EBF1162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8E7BDF-E817-9449-ABDE-D31F75A931A6}"/>
              </a:ext>
            </a:extLst>
          </p:cNvPr>
          <p:cNvGrpSpPr/>
          <p:nvPr/>
        </p:nvGrpSpPr>
        <p:grpSpPr>
          <a:xfrm>
            <a:off x="255883" y="2687313"/>
            <a:ext cx="421449" cy="421449"/>
            <a:chOff x="1793290" y="3506680"/>
            <a:chExt cx="421449" cy="42144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0FB491-94AC-E64F-9F85-F4C3709BA4DE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C43486-FA75-474B-A84D-FB81FFB82F11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F266EE-0785-9849-86F4-D188EF0640DE}"/>
              </a:ext>
            </a:extLst>
          </p:cNvPr>
          <p:cNvGrpSpPr/>
          <p:nvPr/>
        </p:nvGrpSpPr>
        <p:grpSpPr>
          <a:xfrm>
            <a:off x="255883" y="3898046"/>
            <a:ext cx="421449" cy="421449"/>
            <a:chOff x="1793290" y="3506680"/>
            <a:chExt cx="421449" cy="42144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E9D317-8BD2-3F49-A9AE-E2893C946911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6F359C-26E1-4449-AFBD-910CFE57C5E2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34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98EA9C3-9CBE-6D46-8EBD-7AD19C371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39" y="0"/>
            <a:ext cx="9156153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AA89E5-7DFD-484A-A7A1-21430E07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1215A0A-07E1-A641-8522-CA6B1D8C6268}"/>
              </a:ext>
            </a:extLst>
          </p:cNvPr>
          <p:cNvSpPr/>
          <p:nvPr/>
        </p:nvSpPr>
        <p:spPr>
          <a:xfrm rot="5400000">
            <a:off x="4115732" y="-4118012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6BDDA0-82D0-CA4A-A9E7-0FC49EB62CB7}"/>
              </a:ext>
            </a:extLst>
          </p:cNvPr>
          <p:cNvSpPr txBox="1">
            <a:spLocks/>
          </p:cNvSpPr>
          <p:nvPr/>
        </p:nvSpPr>
        <p:spPr>
          <a:xfrm>
            <a:off x="1786" y="177830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What Happens as You Age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F597A154-F565-F34C-95D9-0F272C230095}"/>
              </a:ext>
            </a:extLst>
          </p:cNvPr>
          <p:cNvSpPr/>
          <p:nvPr/>
        </p:nvSpPr>
        <p:spPr>
          <a:xfrm flipH="1">
            <a:off x="-3571" y="3586583"/>
            <a:ext cx="6812744" cy="1563241"/>
          </a:xfrm>
          <a:custGeom>
            <a:avLst/>
            <a:gdLst>
              <a:gd name="connsiteX0" fmla="*/ 0 w 3802830"/>
              <a:gd name="connsiteY0" fmla="*/ 0 h 1765845"/>
              <a:gd name="connsiteX1" fmla="*/ 3802830 w 3802830"/>
              <a:gd name="connsiteY1" fmla="*/ 0 h 1765845"/>
              <a:gd name="connsiteX2" fmla="*/ 3802830 w 3802830"/>
              <a:gd name="connsiteY2" fmla="*/ 1765845 h 1765845"/>
              <a:gd name="connsiteX3" fmla="*/ 0 w 3802830"/>
              <a:gd name="connsiteY3" fmla="*/ 1765845 h 1765845"/>
              <a:gd name="connsiteX4" fmla="*/ 0 w 3802830"/>
              <a:gd name="connsiteY4" fmla="*/ 0 h 1765845"/>
              <a:gd name="connsiteX0" fmla="*/ 559294 w 4362124"/>
              <a:gd name="connsiteY0" fmla="*/ 0 h 1765845"/>
              <a:gd name="connsiteX1" fmla="*/ 4362124 w 4362124"/>
              <a:gd name="connsiteY1" fmla="*/ 0 h 1765845"/>
              <a:gd name="connsiteX2" fmla="*/ 4362124 w 4362124"/>
              <a:gd name="connsiteY2" fmla="*/ 1765845 h 1765845"/>
              <a:gd name="connsiteX3" fmla="*/ 0 w 4362124"/>
              <a:gd name="connsiteY3" fmla="*/ 1765845 h 1765845"/>
              <a:gd name="connsiteX4" fmla="*/ 559294 w 4362124"/>
              <a:gd name="connsiteY4" fmla="*/ 0 h 176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124" h="1765845">
                <a:moveTo>
                  <a:pt x="559294" y="0"/>
                </a:moveTo>
                <a:lnTo>
                  <a:pt x="4362124" y="0"/>
                </a:lnTo>
                <a:lnTo>
                  <a:pt x="4362124" y="1765845"/>
                </a:lnTo>
                <a:lnTo>
                  <a:pt x="0" y="1765845"/>
                </a:lnTo>
                <a:lnTo>
                  <a:pt x="559294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AAC13138-A386-554E-BA09-E9EB48A7B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74296" y="4146649"/>
            <a:ext cx="5088611" cy="923278"/>
          </a:xfrm>
        </p:spPr>
        <p:txBody>
          <a:bodyPr numCol="2">
            <a:normAutofit fontScale="85000" lnSpcReduction="20000"/>
          </a:bodyPr>
          <a:lstStyle/>
          <a:p>
            <a:pPr marL="1028683" lvl="1" indent="-342900"/>
            <a:r>
              <a:rPr lang="en-US" sz="2400" dirty="0"/>
              <a:t>Behavioral</a:t>
            </a:r>
          </a:p>
          <a:p>
            <a:pPr marL="1028683" lvl="1" indent="-342900"/>
            <a:r>
              <a:rPr lang="en-US" sz="2400" dirty="0"/>
              <a:t>Cognitive</a:t>
            </a:r>
          </a:p>
          <a:p>
            <a:pPr marL="1028683" lvl="1" indent="-342900"/>
            <a:r>
              <a:rPr lang="en-US" sz="2400" dirty="0"/>
              <a:t>Physical</a:t>
            </a:r>
          </a:p>
          <a:p>
            <a:pPr marL="1028683" lvl="1" indent="-342900"/>
            <a:r>
              <a:rPr lang="en-US" sz="2400" dirty="0"/>
              <a:t>Orthopedic</a:t>
            </a:r>
          </a:p>
          <a:p>
            <a:pPr marL="1028683" lvl="1" indent="-342900"/>
            <a:r>
              <a:rPr lang="en-US" sz="2400" dirty="0"/>
              <a:t>Digestive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CA9C854D-3472-4E4B-A08D-DF70143644D7}"/>
              </a:ext>
            </a:extLst>
          </p:cNvPr>
          <p:cNvSpPr txBox="1">
            <a:spLocks/>
          </p:cNvSpPr>
          <p:nvPr/>
        </p:nvSpPr>
        <p:spPr>
          <a:xfrm>
            <a:off x="411446" y="3707707"/>
            <a:ext cx="3402882" cy="424344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Age-related changes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F2318D-CE75-AD47-B4A0-0CB89EE5FCC9}"/>
              </a:ext>
            </a:extLst>
          </p:cNvPr>
          <p:cNvSpPr/>
          <p:nvPr/>
        </p:nvSpPr>
        <p:spPr>
          <a:xfrm>
            <a:off x="4781876" y="3586583"/>
            <a:ext cx="4362124" cy="1563241"/>
          </a:xfrm>
          <a:custGeom>
            <a:avLst/>
            <a:gdLst>
              <a:gd name="connsiteX0" fmla="*/ 0 w 3802830"/>
              <a:gd name="connsiteY0" fmla="*/ 0 h 1765845"/>
              <a:gd name="connsiteX1" fmla="*/ 3802830 w 3802830"/>
              <a:gd name="connsiteY1" fmla="*/ 0 h 1765845"/>
              <a:gd name="connsiteX2" fmla="*/ 3802830 w 3802830"/>
              <a:gd name="connsiteY2" fmla="*/ 1765845 h 1765845"/>
              <a:gd name="connsiteX3" fmla="*/ 0 w 3802830"/>
              <a:gd name="connsiteY3" fmla="*/ 1765845 h 1765845"/>
              <a:gd name="connsiteX4" fmla="*/ 0 w 3802830"/>
              <a:gd name="connsiteY4" fmla="*/ 0 h 1765845"/>
              <a:gd name="connsiteX0" fmla="*/ 559294 w 4362124"/>
              <a:gd name="connsiteY0" fmla="*/ 0 h 1765845"/>
              <a:gd name="connsiteX1" fmla="*/ 4362124 w 4362124"/>
              <a:gd name="connsiteY1" fmla="*/ 0 h 1765845"/>
              <a:gd name="connsiteX2" fmla="*/ 4362124 w 4362124"/>
              <a:gd name="connsiteY2" fmla="*/ 1765845 h 1765845"/>
              <a:gd name="connsiteX3" fmla="*/ 0 w 4362124"/>
              <a:gd name="connsiteY3" fmla="*/ 1765845 h 1765845"/>
              <a:gd name="connsiteX4" fmla="*/ 559294 w 4362124"/>
              <a:gd name="connsiteY4" fmla="*/ 0 h 176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124" h="1765845">
                <a:moveTo>
                  <a:pt x="559294" y="0"/>
                </a:moveTo>
                <a:lnTo>
                  <a:pt x="4362124" y="0"/>
                </a:lnTo>
                <a:lnTo>
                  <a:pt x="4362124" y="1765845"/>
                </a:lnTo>
                <a:lnTo>
                  <a:pt x="0" y="1765845"/>
                </a:lnTo>
                <a:lnTo>
                  <a:pt x="55929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FCDEC7A2-0A59-C642-9B94-DA646284C590}"/>
              </a:ext>
            </a:extLst>
          </p:cNvPr>
          <p:cNvSpPr txBox="1">
            <a:spLocks/>
          </p:cNvSpPr>
          <p:nvPr/>
        </p:nvSpPr>
        <p:spPr>
          <a:xfrm>
            <a:off x="5571990" y="3854476"/>
            <a:ext cx="3361565" cy="1233996"/>
          </a:xfrm>
          <a:prstGeom prst="rect">
            <a:avLst/>
          </a:prstGeom>
        </p:spPr>
        <p:txBody>
          <a:bodyPr numCol="1">
            <a:normAutofit fontScale="700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We can improve our quality of life through lifestyle changes.</a:t>
            </a:r>
          </a:p>
          <a:p>
            <a:r>
              <a:rPr lang="en-US" dirty="0">
                <a:solidFill>
                  <a:schemeClr val="bg1"/>
                </a:solidFill>
              </a:rPr>
              <a:t>Learn how to keep up with a changing body with changing needs.</a:t>
            </a:r>
          </a:p>
        </p:txBody>
      </p:sp>
    </p:spTree>
    <p:extLst>
      <p:ext uri="{BB962C8B-B14F-4D97-AF65-F5344CB8AC3E}">
        <p14:creationId xmlns:p14="http://schemas.microsoft.com/office/powerpoint/2010/main" val="340540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sitting at a table eating food&#10;&#10;Description automatically generated">
            <a:extLst>
              <a:ext uri="{FF2B5EF4-FFF2-40B4-BE49-F238E27FC236}">
                <a16:creationId xmlns:a16="http://schemas.microsoft.com/office/drawing/2014/main" id="{3C4220D6-510C-7D4F-97B8-A83264C964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161"/>
            <a:ext cx="5873078" cy="4710354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CDADB0E-2851-904F-8804-9A0A62F83F5B}"/>
              </a:ext>
            </a:extLst>
          </p:cNvPr>
          <p:cNvSpPr/>
          <p:nvPr/>
        </p:nvSpPr>
        <p:spPr>
          <a:xfrm flipH="1">
            <a:off x="2084466" y="0"/>
            <a:ext cx="7057748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C5256EA-2633-F44A-BE97-AAE9123E991C}"/>
              </a:ext>
            </a:extLst>
          </p:cNvPr>
          <p:cNvSpPr/>
          <p:nvPr/>
        </p:nvSpPr>
        <p:spPr>
          <a:xfrm rot="5400000">
            <a:off x="4115732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0EE1CF-B909-2047-B114-EDD0F4AC05E3}"/>
              </a:ext>
            </a:extLst>
          </p:cNvPr>
          <p:cNvSpPr txBox="1">
            <a:spLocks/>
          </p:cNvSpPr>
          <p:nvPr/>
        </p:nvSpPr>
        <p:spPr>
          <a:xfrm>
            <a:off x="1786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Nutrition and Aging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E38B581-E879-5144-8E43-CDFE0477ADE6}"/>
              </a:ext>
            </a:extLst>
          </p:cNvPr>
          <p:cNvSpPr txBox="1">
            <a:spLocks/>
          </p:cNvSpPr>
          <p:nvPr/>
        </p:nvSpPr>
        <p:spPr>
          <a:xfrm>
            <a:off x="4938792" y="1393011"/>
            <a:ext cx="3552065" cy="74725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How nutrition impacts the aging process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4CF9A69-9C12-F242-B19E-AE4DB0994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799648"/>
              </p:ext>
            </p:extLst>
          </p:nvPr>
        </p:nvGraphicFramePr>
        <p:xfrm>
          <a:off x="3469361" y="3014201"/>
          <a:ext cx="5133864" cy="176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112267E-F3ED-5E46-9835-D4333F1DC0A1}"/>
              </a:ext>
            </a:extLst>
          </p:cNvPr>
          <p:cNvSpPr txBox="1">
            <a:spLocks/>
          </p:cNvSpPr>
          <p:nvPr/>
        </p:nvSpPr>
        <p:spPr>
          <a:xfrm>
            <a:off x="4844894" y="2586441"/>
            <a:ext cx="2382798" cy="30479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Important nutrients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3FF3AC-991A-E749-9710-9318F75D19FB}"/>
              </a:ext>
            </a:extLst>
          </p:cNvPr>
          <p:cNvGrpSpPr/>
          <p:nvPr/>
        </p:nvGrpSpPr>
        <p:grpSpPr>
          <a:xfrm>
            <a:off x="3689475" y="1407056"/>
            <a:ext cx="1107347" cy="747253"/>
            <a:chOff x="3689475" y="1302553"/>
            <a:chExt cx="1240225" cy="836921"/>
          </a:xfrm>
        </p:grpSpPr>
        <p:pic>
          <p:nvPicPr>
            <p:cNvPr id="3" name="Graphic 2" descr="Fruit bowl">
              <a:extLst>
                <a:ext uri="{FF2B5EF4-FFF2-40B4-BE49-F238E27FC236}">
                  <a16:creationId xmlns:a16="http://schemas.microsoft.com/office/drawing/2014/main" id="{2B82308F-ABA6-1F43-81AD-D9D6B5DD9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89475" y="1546488"/>
              <a:ext cx="565579" cy="565579"/>
            </a:xfrm>
            <a:prstGeom prst="rect">
              <a:avLst/>
            </a:prstGeom>
          </p:spPr>
        </p:pic>
        <p:pic>
          <p:nvPicPr>
            <p:cNvPr id="8" name="Graphic 7" descr="Pasta">
              <a:extLst>
                <a:ext uri="{FF2B5EF4-FFF2-40B4-BE49-F238E27FC236}">
                  <a16:creationId xmlns:a16="http://schemas.microsoft.com/office/drawing/2014/main" id="{63819A25-A52F-C348-9507-E6E1A0C87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54094" y="1563868"/>
              <a:ext cx="575606" cy="575606"/>
            </a:xfrm>
            <a:prstGeom prst="rect">
              <a:avLst/>
            </a:prstGeom>
          </p:spPr>
        </p:pic>
        <p:pic>
          <p:nvPicPr>
            <p:cNvPr id="17" name="Graphic 16" descr="Medicine">
              <a:extLst>
                <a:ext uri="{FF2B5EF4-FFF2-40B4-BE49-F238E27FC236}">
                  <a16:creationId xmlns:a16="http://schemas.microsoft.com/office/drawing/2014/main" id="{52EE72B7-B47F-0546-9AF0-61C702917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115172" y="1302553"/>
              <a:ext cx="526725" cy="526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50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9C13032D-1267-E44A-BB21-7BCE440C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04"/>
          <a:stretch/>
        </p:blipFill>
        <p:spPr>
          <a:xfrm flipH="1">
            <a:off x="5200256" y="0"/>
            <a:ext cx="3943744" cy="51435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05E7678-68CC-DF48-BDC8-CA87BD231D09}"/>
              </a:ext>
            </a:extLst>
          </p:cNvPr>
          <p:cNvSpPr/>
          <p:nvPr/>
        </p:nvSpPr>
        <p:spPr>
          <a:xfrm>
            <a:off x="-1786" y="0"/>
            <a:ext cx="6048625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77F84D7-C5EF-6442-A078-4502B15ECA8E}"/>
              </a:ext>
            </a:extLst>
          </p:cNvPr>
          <p:cNvSpPr/>
          <p:nvPr/>
        </p:nvSpPr>
        <p:spPr>
          <a:xfrm rot="5400000">
            <a:off x="4113946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815DF8-D3A0-FF49-834F-896D8A4FFA5E}"/>
              </a:ext>
            </a:extLst>
          </p:cNvPr>
          <p:cNvSpPr txBox="1">
            <a:spLocks/>
          </p:cNvSpPr>
          <p:nvPr/>
        </p:nvSpPr>
        <p:spPr>
          <a:xfrm>
            <a:off x="0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Illness and Disease Prevention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6F245F-38ED-2942-AAD8-F8D1EFA1E6F7}"/>
              </a:ext>
            </a:extLst>
          </p:cNvPr>
          <p:cNvSpPr/>
          <p:nvPr/>
        </p:nvSpPr>
        <p:spPr>
          <a:xfrm>
            <a:off x="536741" y="1616675"/>
            <a:ext cx="4035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We can significantly reduce the risk of disease and illness by being aware of what we put into our bodies and taking care of ourselves.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140C5D-30E3-594E-8E60-4E4C8B7AB12F}"/>
              </a:ext>
            </a:extLst>
          </p:cNvPr>
          <p:cNvSpPr/>
          <p:nvPr/>
        </p:nvSpPr>
        <p:spPr>
          <a:xfrm>
            <a:off x="536741" y="1105398"/>
            <a:ext cx="3436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2"/>
                </a:solidFill>
              </a:rPr>
              <a:t>“You are what you eat.”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5C17AA-589C-474D-8342-202BA5DD4DC4}"/>
              </a:ext>
            </a:extLst>
          </p:cNvPr>
          <p:cNvSpPr/>
          <p:nvPr/>
        </p:nvSpPr>
        <p:spPr>
          <a:xfrm>
            <a:off x="536740" y="2855540"/>
            <a:ext cx="4222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Major factors impacting our health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A9E7B-0ECC-564E-BDA8-3F3285284150}"/>
              </a:ext>
            </a:extLst>
          </p:cNvPr>
          <p:cNvSpPr/>
          <p:nvPr/>
        </p:nvSpPr>
        <p:spPr>
          <a:xfrm>
            <a:off x="477748" y="3435643"/>
            <a:ext cx="2348480" cy="12003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85783" lvl="1"/>
            <a:r>
              <a:rPr lang="en-US" dirty="0">
                <a:solidFill>
                  <a:schemeClr val="bg2"/>
                </a:solidFill>
              </a:rPr>
              <a:t>Nutrition</a:t>
            </a:r>
          </a:p>
          <a:p>
            <a:pPr marL="685783" lvl="1"/>
            <a:endParaRPr lang="en-US" dirty="0">
              <a:solidFill>
                <a:schemeClr val="bg2"/>
              </a:solidFill>
            </a:endParaRPr>
          </a:p>
          <a:p>
            <a:pPr marL="685783" lvl="1"/>
            <a:r>
              <a:rPr lang="en-US" dirty="0">
                <a:solidFill>
                  <a:schemeClr val="bg2"/>
                </a:solidFill>
              </a:rPr>
              <a:t>Physical activity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levels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3D2B6AD-0CBD-D64F-AB1F-108D58772F59}"/>
              </a:ext>
            </a:extLst>
          </p:cNvPr>
          <p:cNvGrpSpPr/>
          <p:nvPr/>
        </p:nvGrpSpPr>
        <p:grpSpPr>
          <a:xfrm>
            <a:off x="589940" y="3342966"/>
            <a:ext cx="566547" cy="566547"/>
            <a:chOff x="589940" y="3342966"/>
            <a:chExt cx="566547" cy="56654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8FDEF8-3825-C948-BCC9-0D86F1682EFF}"/>
                </a:ext>
              </a:extLst>
            </p:cNvPr>
            <p:cNvSpPr/>
            <p:nvPr/>
          </p:nvSpPr>
          <p:spPr>
            <a:xfrm>
              <a:off x="589940" y="3342966"/>
              <a:ext cx="566547" cy="5665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 descr="Table setting">
              <a:extLst>
                <a:ext uri="{FF2B5EF4-FFF2-40B4-BE49-F238E27FC236}">
                  <a16:creationId xmlns:a16="http://schemas.microsoft.com/office/drawing/2014/main" id="{AC8F1569-3044-2D4A-980E-FEB2DB40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9738" y="3405251"/>
              <a:ext cx="441445" cy="441445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B6DF482-8FCD-A34A-8285-27ADE095BBE9}"/>
              </a:ext>
            </a:extLst>
          </p:cNvPr>
          <p:cNvGrpSpPr/>
          <p:nvPr/>
        </p:nvGrpSpPr>
        <p:grpSpPr>
          <a:xfrm>
            <a:off x="589940" y="4050889"/>
            <a:ext cx="566547" cy="566547"/>
            <a:chOff x="589940" y="4050889"/>
            <a:chExt cx="566547" cy="56654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2AFB30D-D13C-E744-BB0E-2670B2EA2066}"/>
                </a:ext>
              </a:extLst>
            </p:cNvPr>
            <p:cNvSpPr/>
            <p:nvPr/>
          </p:nvSpPr>
          <p:spPr>
            <a:xfrm>
              <a:off x="589940" y="4050889"/>
              <a:ext cx="566547" cy="5665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 descr="Run">
              <a:extLst>
                <a:ext uri="{FF2B5EF4-FFF2-40B4-BE49-F238E27FC236}">
                  <a16:creationId xmlns:a16="http://schemas.microsoft.com/office/drawing/2014/main" id="{AF32B097-A1EA-A440-A230-5966C264B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7694" y="4155849"/>
              <a:ext cx="382778" cy="382778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1D32D83-D51A-2C49-9F9D-308127439193}"/>
              </a:ext>
            </a:extLst>
          </p:cNvPr>
          <p:cNvSpPr/>
          <p:nvPr/>
        </p:nvSpPr>
        <p:spPr>
          <a:xfrm>
            <a:off x="2866984" y="3445798"/>
            <a:ext cx="2521093" cy="12003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85783" lvl="1"/>
            <a:r>
              <a:rPr lang="en-US" dirty="0">
                <a:solidFill>
                  <a:schemeClr val="bg2"/>
                </a:solidFill>
              </a:rPr>
              <a:t>Genetics</a:t>
            </a:r>
          </a:p>
          <a:p>
            <a:pPr marL="685783" lvl="1"/>
            <a:endParaRPr lang="en-US" dirty="0">
              <a:solidFill>
                <a:schemeClr val="bg2"/>
              </a:solidFill>
            </a:endParaRPr>
          </a:p>
          <a:p>
            <a:pPr marL="685783" lvl="1"/>
            <a:r>
              <a:rPr lang="en-US" dirty="0">
                <a:solidFill>
                  <a:schemeClr val="bg2"/>
                </a:solidFill>
              </a:rPr>
              <a:t>Tobacco, alcohol,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substance abuse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D83CDD5-3167-AF42-8BAA-2C21CC0887B0}"/>
              </a:ext>
            </a:extLst>
          </p:cNvPr>
          <p:cNvGrpSpPr/>
          <p:nvPr/>
        </p:nvGrpSpPr>
        <p:grpSpPr>
          <a:xfrm>
            <a:off x="2989011" y="3342966"/>
            <a:ext cx="566547" cy="566547"/>
            <a:chOff x="2989011" y="3342966"/>
            <a:chExt cx="566547" cy="566547"/>
          </a:xfrm>
        </p:grpSpPr>
        <p:pic>
          <p:nvPicPr>
            <p:cNvPr id="10" name="Graphic 9" descr="DNA">
              <a:extLst>
                <a:ext uri="{FF2B5EF4-FFF2-40B4-BE49-F238E27FC236}">
                  <a16:creationId xmlns:a16="http://schemas.microsoft.com/office/drawing/2014/main" id="{DFCB0CC3-842D-B246-9A87-3BCC78359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11483" y="3442359"/>
              <a:ext cx="339427" cy="339427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4937DE3-3D27-6A4E-9E97-28CC062823C3}"/>
                </a:ext>
              </a:extLst>
            </p:cNvPr>
            <p:cNvSpPr/>
            <p:nvPr/>
          </p:nvSpPr>
          <p:spPr>
            <a:xfrm>
              <a:off x="2989011" y="3342966"/>
              <a:ext cx="566547" cy="5665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D65DCA-13D6-FF40-AF7A-07C80FEA1906}"/>
              </a:ext>
            </a:extLst>
          </p:cNvPr>
          <p:cNvGrpSpPr/>
          <p:nvPr/>
        </p:nvGrpSpPr>
        <p:grpSpPr>
          <a:xfrm>
            <a:off x="2989011" y="4050889"/>
            <a:ext cx="566547" cy="566547"/>
            <a:chOff x="2989011" y="4050889"/>
            <a:chExt cx="566547" cy="566547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5E2D38C-901C-104D-AD12-E907F3C91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19098" y="4147669"/>
              <a:ext cx="313721" cy="313721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E41D630-977A-944D-A617-B88B388E7C3D}"/>
                </a:ext>
              </a:extLst>
            </p:cNvPr>
            <p:cNvSpPr/>
            <p:nvPr/>
          </p:nvSpPr>
          <p:spPr>
            <a:xfrm>
              <a:off x="2989011" y="4050889"/>
              <a:ext cx="566547" cy="5665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92DB3DF-1265-474B-9F04-32F531438619}"/>
              </a:ext>
            </a:extLst>
          </p:cNvPr>
          <p:cNvCxnSpPr/>
          <p:nvPr/>
        </p:nvCxnSpPr>
        <p:spPr>
          <a:xfrm>
            <a:off x="589940" y="2633133"/>
            <a:ext cx="3982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4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575B6EF-D142-FE42-B9E0-3F68F1383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56" y="402336"/>
            <a:ext cx="8585488" cy="920437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EA9C747-0BFD-1B45-B347-8239CA7BD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4888" y="1537559"/>
            <a:ext cx="6524667" cy="2395344"/>
          </a:xfrm>
        </p:spPr>
        <p:txBody>
          <a:bodyPr numCol="1"/>
          <a:lstStyle/>
          <a:p>
            <a:pPr algn="l">
              <a:lnSpc>
                <a:spcPts val="2400"/>
              </a:lnSpc>
            </a:pPr>
            <a:r>
              <a:rPr lang="en-US" dirty="0">
                <a:solidFill>
                  <a:schemeClr val="tx1"/>
                </a:solidFill>
              </a:rPr>
              <a:t>Review the barriers you identified in session one.</a:t>
            </a:r>
          </a:p>
          <a:p>
            <a:pPr algn="l">
              <a:lnSpc>
                <a:spcPts val="2400"/>
              </a:lnSpc>
            </a:pPr>
            <a:r>
              <a:rPr lang="en-US" dirty="0">
                <a:solidFill>
                  <a:schemeClr val="tx1"/>
                </a:solidFill>
              </a:rPr>
              <a:t>Choose 1 barrier as an area of improvement.</a:t>
            </a:r>
          </a:p>
          <a:p>
            <a:pPr algn="l">
              <a:lnSpc>
                <a:spcPts val="2400"/>
              </a:lnSpc>
            </a:pPr>
            <a:r>
              <a:rPr lang="en-US" dirty="0">
                <a:solidFill>
                  <a:schemeClr val="tx1"/>
                </a:solidFill>
              </a:rPr>
              <a:t>Set small, specific goals to overcome this barrier and improve your nutritional habits. </a:t>
            </a:r>
            <a:r>
              <a:rPr lang="en-US" u="sng" dirty="0">
                <a:solidFill>
                  <a:schemeClr val="tx1"/>
                </a:solidFill>
              </a:rPr>
              <a:t>Write these down.</a:t>
            </a:r>
          </a:p>
          <a:p>
            <a:pPr algn="l">
              <a:lnSpc>
                <a:spcPts val="2400"/>
              </a:lnSpc>
            </a:pPr>
            <a:r>
              <a:rPr lang="en-US" dirty="0">
                <a:solidFill>
                  <a:schemeClr val="tx1"/>
                </a:solidFill>
              </a:rPr>
              <a:t>Discuss your goals with the group.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52D316-BEA1-F040-8BE1-3C515C85D738}"/>
              </a:ext>
            </a:extLst>
          </p:cNvPr>
          <p:cNvSpPr txBox="1"/>
          <p:nvPr/>
        </p:nvSpPr>
        <p:spPr>
          <a:xfrm>
            <a:off x="3151572" y="4304101"/>
            <a:ext cx="284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(10 minutes)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6427C13-B9AA-0447-AAC5-4E93402845E4}"/>
              </a:ext>
            </a:extLst>
          </p:cNvPr>
          <p:cNvGrpSpPr/>
          <p:nvPr/>
        </p:nvGrpSpPr>
        <p:grpSpPr>
          <a:xfrm>
            <a:off x="1038688" y="1953946"/>
            <a:ext cx="421449" cy="421449"/>
            <a:chOff x="1793290" y="3506680"/>
            <a:chExt cx="421449" cy="42144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344EC53-1BEB-7F4F-9220-00EE6A20F285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92D676-9F99-9041-98E8-CC437329612C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666BD-2514-3A48-BD73-AED96224CE53}"/>
              </a:ext>
            </a:extLst>
          </p:cNvPr>
          <p:cNvGrpSpPr/>
          <p:nvPr/>
        </p:nvGrpSpPr>
        <p:grpSpPr>
          <a:xfrm>
            <a:off x="1038688" y="2495010"/>
            <a:ext cx="421449" cy="421449"/>
            <a:chOff x="1793290" y="3506680"/>
            <a:chExt cx="421449" cy="42144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1785FCA-B950-E94D-A769-80CC569546A8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28D8A93-5A22-DC4B-A6C5-C61B7F0950BE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C7A899E-3604-A54A-9955-5CC2EB967C7F}"/>
              </a:ext>
            </a:extLst>
          </p:cNvPr>
          <p:cNvGrpSpPr/>
          <p:nvPr/>
        </p:nvGrpSpPr>
        <p:grpSpPr>
          <a:xfrm>
            <a:off x="1038687" y="3074288"/>
            <a:ext cx="421449" cy="421449"/>
            <a:chOff x="1793290" y="3506680"/>
            <a:chExt cx="421449" cy="42144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BE718F-23E8-974B-A6BA-2428F7B9B9C1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B0C7247-5A39-1645-8F9B-7F95CB809B70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23640E8-C1C7-4945-8415-AD28A5BB7DC0}"/>
              </a:ext>
            </a:extLst>
          </p:cNvPr>
          <p:cNvGrpSpPr/>
          <p:nvPr/>
        </p:nvGrpSpPr>
        <p:grpSpPr>
          <a:xfrm>
            <a:off x="1038688" y="1466535"/>
            <a:ext cx="421449" cy="421449"/>
            <a:chOff x="1793290" y="3506680"/>
            <a:chExt cx="421449" cy="42144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DCFD77-F7AC-DA49-8689-F1330103B476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F653559-1CFB-804C-82B2-159E86C8B2F3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65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preparing food in a kitchen&#10;&#10;Description automatically generated">
            <a:extLst>
              <a:ext uri="{FF2B5EF4-FFF2-40B4-BE49-F238E27FC236}">
                <a16:creationId xmlns:a16="http://schemas.microsoft.com/office/drawing/2014/main" id="{A0EFE1E9-A96A-CB41-B314-D646D22E4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167" y="1202220"/>
            <a:ext cx="1799166" cy="22530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AA89E5-7DFD-484A-A7A1-21430E07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1215A0A-07E1-A641-8522-CA6B1D8C6268}"/>
              </a:ext>
            </a:extLst>
          </p:cNvPr>
          <p:cNvSpPr/>
          <p:nvPr/>
        </p:nvSpPr>
        <p:spPr>
          <a:xfrm rot="5400000">
            <a:off x="4115732" y="-4118012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6BDDA0-82D0-CA4A-A9E7-0FC49EB62CB7}"/>
              </a:ext>
            </a:extLst>
          </p:cNvPr>
          <p:cNvSpPr txBox="1">
            <a:spLocks/>
          </p:cNvSpPr>
          <p:nvPr/>
        </p:nvSpPr>
        <p:spPr>
          <a:xfrm>
            <a:off x="1786" y="177830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F9BE1F1A-C15F-8540-BF15-25D7B9575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378182"/>
              </p:ext>
            </p:extLst>
          </p:nvPr>
        </p:nvGraphicFramePr>
        <p:xfrm>
          <a:off x="656167" y="2894652"/>
          <a:ext cx="7831665" cy="225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 descr="A picture containing outdoor, road, tree, person&#10;&#10;Description automatically generated">
            <a:extLst>
              <a:ext uri="{FF2B5EF4-FFF2-40B4-BE49-F238E27FC236}">
                <a16:creationId xmlns:a16="http://schemas.microsoft.com/office/drawing/2014/main" id="{05278B98-F75F-DA45-9B73-5B70BE076B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067" y="1202220"/>
            <a:ext cx="1799166" cy="2253082"/>
          </a:xfrm>
          <a:prstGeom prst="rect">
            <a:avLst/>
          </a:prstGeom>
        </p:spPr>
      </p:pic>
      <p:pic>
        <p:nvPicPr>
          <p:cNvPr id="29" name="Picture 28" descr="A person sitting at a table with a plate of food&#10;&#10;Description automatically generated">
            <a:extLst>
              <a:ext uri="{FF2B5EF4-FFF2-40B4-BE49-F238E27FC236}">
                <a16:creationId xmlns:a16="http://schemas.microsoft.com/office/drawing/2014/main" id="{DA346F56-3E2D-4148-AB29-16D35F6022D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467" y="1202220"/>
            <a:ext cx="1786467" cy="2253082"/>
          </a:xfrm>
          <a:prstGeom prst="rect">
            <a:avLst/>
          </a:prstGeom>
        </p:spPr>
      </p:pic>
      <p:pic>
        <p:nvPicPr>
          <p:cNvPr id="34" name="Picture 33" descr="A person in a blue shirt&#10;&#10;Description automatically generated">
            <a:extLst>
              <a:ext uri="{FF2B5EF4-FFF2-40B4-BE49-F238E27FC236}">
                <a16:creationId xmlns:a16="http://schemas.microsoft.com/office/drawing/2014/main" id="{A547CD5D-4723-0E45-8CFF-993C4318BEB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71730" y="1202220"/>
            <a:ext cx="1799167" cy="22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9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522C-68E8-469B-84AA-9CA22A112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Session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E9246-6EB5-44FB-8499-E997EE098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7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9248-BFA4-0749-B390-CC527E557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Nutrition as We 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44AE3-DF1E-4F40-96DA-31DFAD0E4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Session Three: Longevity and Maintenance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41EA4-D225-BD46-AF36-DA08797B53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Brought to you by &lt;Name / Team&gt;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2F051-5F47-5546-A2B6-C7E67D0330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&lt;Month X, 2019&gt;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E66652-6F56-9043-ACCF-5873D417B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i="0" dirty="0"/>
              <a:t>TH9049_0819</a:t>
            </a:r>
          </a:p>
        </p:txBody>
      </p:sp>
    </p:spTree>
    <p:extLst>
      <p:ext uri="{BB962C8B-B14F-4D97-AF65-F5344CB8AC3E}">
        <p14:creationId xmlns:p14="http://schemas.microsoft.com/office/powerpoint/2010/main" val="2005393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tanding next to a salad&#10;&#10;Description automatically generated">
            <a:extLst>
              <a:ext uri="{FF2B5EF4-FFF2-40B4-BE49-F238E27FC236}">
                <a16:creationId xmlns:a16="http://schemas.microsoft.com/office/drawing/2014/main" id="{C83DD3AE-982E-1246-972C-03A6E6E8D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055" y="497642"/>
            <a:ext cx="5963945" cy="4652882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AF1855F-9920-9449-9750-798F156FADF4}"/>
              </a:ext>
            </a:extLst>
          </p:cNvPr>
          <p:cNvSpPr/>
          <p:nvPr/>
        </p:nvSpPr>
        <p:spPr>
          <a:xfrm>
            <a:off x="0" y="-2281"/>
            <a:ext cx="5494564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DFDCF75-ECE2-BB4C-940E-BC9B7DBA6E27}"/>
              </a:ext>
            </a:extLst>
          </p:cNvPr>
          <p:cNvSpPr/>
          <p:nvPr/>
        </p:nvSpPr>
        <p:spPr>
          <a:xfrm rot="5400000">
            <a:off x="4115732" y="-4118012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10D04E-7A43-A241-8FE0-DDCB17C8BFDA}"/>
              </a:ext>
            </a:extLst>
          </p:cNvPr>
          <p:cNvSpPr txBox="1">
            <a:spLocks/>
          </p:cNvSpPr>
          <p:nvPr/>
        </p:nvSpPr>
        <p:spPr>
          <a:xfrm>
            <a:off x="1786" y="177830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Course 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A86482-90FD-E54A-81BE-272CF83B4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352" y="1260081"/>
            <a:ext cx="3823648" cy="3542404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Identify the components of a healthy, balanced diet.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Session one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Describe how nutrition affects optimal aging.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Session two</a:t>
            </a:r>
          </a:p>
          <a:p>
            <a:r>
              <a:rPr lang="en-US" sz="2000" dirty="0"/>
              <a:t>Explain the relationship between nutrition, exercise and stress management in maintaining overall health. </a:t>
            </a:r>
            <a:r>
              <a:rPr lang="en-US" sz="2000" i="1" dirty="0"/>
              <a:t>Session three</a:t>
            </a:r>
          </a:p>
          <a:p>
            <a:r>
              <a:rPr lang="en-US" sz="2000" dirty="0"/>
              <a:t>Make health and nutrition decisions geared toward optimal aging. </a:t>
            </a:r>
            <a:r>
              <a:rPr lang="en-US" sz="2000" i="1" dirty="0"/>
              <a:t>Session three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D56F62-2CC9-2C44-B8D8-2A36D1215A30}"/>
              </a:ext>
            </a:extLst>
          </p:cNvPr>
          <p:cNvGrpSpPr/>
          <p:nvPr/>
        </p:nvGrpSpPr>
        <p:grpSpPr>
          <a:xfrm>
            <a:off x="255883" y="1324180"/>
            <a:ext cx="421449" cy="421449"/>
            <a:chOff x="1793290" y="3506680"/>
            <a:chExt cx="421449" cy="42144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98FB05C-F70B-DC49-9CA0-F0D33D16DAE8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9A97FB-3D0E-9947-A5FD-2E1D6AAAB926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76F6FA-30A4-AC4C-852A-D5C3CDB1B613}"/>
              </a:ext>
            </a:extLst>
          </p:cNvPr>
          <p:cNvGrpSpPr/>
          <p:nvPr/>
        </p:nvGrpSpPr>
        <p:grpSpPr>
          <a:xfrm>
            <a:off x="255883" y="2009980"/>
            <a:ext cx="421449" cy="421449"/>
            <a:chOff x="1793290" y="3506680"/>
            <a:chExt cx="421449" cy="42144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6CDD69-DAE1-8342-9166-5C0613333F49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48C956-05D1-234E-B057-258D7EBF1162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8E7BDF-E817-9449-ABDE-D31F75A931A6}"/>
              </a:ext>
            </a:extLst>
          </p:cNvPr>
          <p:cNvGrpSpPr/>
          <p:nvPr/>
        </p:nvGrpSpPr>
        <p:grpSpPr>
          <a:xfrm>
            <a:off x="255883" y="2687313"/>
            <a:ext cx="421449" cy="421449"/>
            <a:chOff x="1793290" y="3506680"/>
            <a:chExt cx="421449" cy="42144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0FB491-94AC-E64F-9F85-F4C3709BA4DE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C43486-FA75-474B-A84D-FB81FFB82F11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F266EE-0785-9849-86F4-D188EF0640DE}"/>
              </a:ext>
            </a:extLst>
          </p:cNvPr>
          <p:cNvGrpSpPr/>
          <p:nvPr/>
        </p:nvGrpSpPr>
        <p:grpSpPr>
          <a:xfrm>
            <a:off x="255883" y="3898046"/>
            <a:ext cx="421449" cy="421449"/>
            <a:chOff x="1793290" y="3506680"/>
            <a:chExt cx="421449" cy="42144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E9D317-8BD2-3F49-A9AE-E2893C946911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6F359C-26E1-4449-AFBD-910CFE57C5E2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25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tanding next to a salad&#10;&#10;Description automatically generated">
            <a:extLst>
              <a:ext uri="{FF2B5EF4-FFF2-40B4-BE49-F238E27FC236}">
                <a16:creationId xmlns:a16="http://schemas.microsoft.com/office/drawing/2014/main" id="{C83DD3AE-982E-1246-972C-03A6E6E8D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055" y="497642"/>
            <a:ext cx="5963945" cy="4652882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AF1855F-9920-9449-9750-798F156FADF4}"/>
              </a:ext>
            </a:extLst>
          </p:cNvPr>
          <p:cNvSpPr/>
          <p:nvPr/>
        </p:nvSpPr>
        <p:spPr>
          <a:xfrm>
            <a:off x="0" y="-2281"/>
            <a:ext cx="5494564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DFDCF75-ECE2-BB4C-940E-BC9B7DBA6E27}"/>
              </a:ext>
            </a:extLst>
          </p:cNvPr>
          <p:cNvSpPr/>
          <p:nvPr/>
        </p:nvSpPr>
        <p:spPr>
          <a:xfrm rot="5400000">
            <a:off x="4115732" y="-4118012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10D04E-7A43-A241-8FE0-DDCB17C8BFDA}"/>
              </a:ext>
            </a:extLst>
          </p:cNvPr>
          <p:cNvSpPr txBox="1">
            <a:spLocks/>
          </p:cNvSpPr>
          <p:nvPr/>
        </p:nvSpPr>
        <p:spPr>
          <a:xfrm>
            <a:off x="1786" y="177830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Three-part Course 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A86482-90FD-E54A-81BE-272CF83B4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352" y="1260081"/>
            <a:ext cx="3823648" cy="3542404"/>
          </a:xfrm>
        </p:spPr>
        <p:txBody>
          <a:bodyPr/>
          <a:lstStyle/>
          <a:p>
            <a:r>
              <a:rPr lang="en-US" sz="2000" dirty="0"/>
              <a:t>Identify the components of a healthy, balanced diet. </a:t>
            </a:r>
            <a:r>
              <a:rPr lang="en-US" sz="2000" i="1" dirty="0"/>
              <a:t>Session one</a:t>
            </a:r>
          </a:p>
          <a:p>
            <a:r>
              <a:rPr lang="en-US" sz="2000" dirty="0"/>
              <a:t>Describe how nutrition affects optimal aging. </a:t>
            </a:r>
            <a:r>
              <a:rPr lang="en-US" sz="2000" i="1" dirty="0"/>
              <a:t>Session two</a:t>
            </a:r>
          </a:p>
          <a:p>
            <a:r>
              <a:rPr lang="en-US" sz="2000" dirty="0"/>
              <a:t>Explain the relationship between nutrition, exercise and stress management in maintaining overall health. </a:t>
            </a:r>
            <a:r>
              <a:rPr lang="en-US" sz="2000" i="1" dirty="0"/>
              <a:t>Session three</a:t>
            </a:r>
          </a:p>
          <a:p>
            <a:r>
              <a:rPr lang="en-US" sz="2000" dirty="0"/>
              <a:t>Make health and nutrition decisions geared toward optimal aging. </a:t>
            </a:r>
            <a:r>
              <a:rPr lang="en-US" sz="2000" i="1" dirty="0"/>
              <a:t>Session three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D56F62-2CC9-2C44-B8D8-2A36D1215A30}"/>
              </a:ext>
            </a:extLst>
          </p:cNvPr>
          <p:cNvGrpSpPr/>
          <p:nvPr/>
        </p:nvGrpSpPr>
        <p:grpSpPr>
          <a:xfrm>
            <a:off x="255883" y="1324180"/>
            <a:ext cx="421449" cy="421449"/>
            <a:chOff x="1793290" y="3506680"/>
            <a:chExt cx="421449" cy="42144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98FB05C-F70B-DC49-9CA0-F0D33D16DAE8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9A97FB-3D0E-9947-A5FD-2E1D6AAAB926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76F6FA-30A4-AC4C-852A-D5C3CDB1B613}"/>
              </a:ext>
            </a:extLst>
          </p:cNvPr>
          <p:cNvGrpSpPr/>
          <p:nvPr/>
        </p:nvGrpSpPr>
        <p:grpSpPr>
          <a:xfrm>
            <a:off x="255883" y="2009980"/>
            <a:ext cx="421449" cy="421449"/>
            <a:chOff x="1793290" y="3506680"/>
            <a:chExt cx="421449" cy="42144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6CDD69-DAE1-8342-9166-5C0613333F49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48C956-05D1-234E-B057-258D7EBF1162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8E7BDF-E817-9449-ABDE-D31F75A931A6}"/>
              </a:ext>
            </a:extLst>
          </p:cNvPr>
          <p:cNvGrpSpPr/>
          <p:nvPr/>
        </p:nvGrpSpPr>
        <p:grpSpPr>
          <a:xfrm>
            <a:off x="255883" y="2687313"/>
            <a:ext cx="421449" cy="421449"/>
            <a:chOff x="1793290" y="3506680"/>
            <a:chExt cx="421449" cy="42144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0FB491-94AC-E64F-9F85-F4C3709BA4DE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C43486-FA75-474B-A84D-FB81FFB82F11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F266EE-0785-9849-86F4-D188EF0640DE}"/>
              </a:ext>
            </a:extLst>
          </p:cNvPr>
          <p:cNvGrpSpPr/>
          <p:nvPr/>
        </p:nvGrpSpPr>
        <p:grpSpPr>
          <a:xfrm>
            <a:off x="255883" y="3898046"/>
            <a:ext cx="421449" cy="421449"/>
            <a:chOff x="1793290" y="3506680"/>
            <a:chExt cx="421449" cy="42144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E9D317-8BD2-3F49-A9AE-E2893C946911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6F359C-26E1-4449-AFBD-910CFE57C5E2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620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erson in a pink shirt&#10;&#10;Description automatically generated">
            <a:extLst>
              <a:ext uri="{FF2B5EF4-FFF2-40B4-BE49-F238E27FC236}">
                <a16:creationId xmlns:a16="http://schemas.microsoft.com/office/drawing/2014/main" id="{E49BAB95-3D33-D845-9A5F-D09B0056C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 r="-8403"/>
          <a:stretch/>
        </p:blipFill>
        <p:spPr>
          <a:xfrm>
            <a:off x="1" y="106841"/>
            <a:ext cx="6756400" cy="5045740"/>
          </a:xfrm>
          <a:prstGeom prst="rect">
            <a:avLst/>
          </a:prstGeom>
        </p:spPr>
      </p:pic>
      <p:sp>
        <p:nvSpPr>
          <p:cNvPr id="29" name="Freeform 28">
            <a:extLst>
              <a:ext uri="{FF2B5EF4-FFF2-40B4-BE49-F238E27FC236}">
                <a16:creationId xmlns:a16="http://schemas.microsoft.com/office/drawing/2014/main" id="{956CAB0B-0EFC-524F-B949-6A23FDFB94A1}"/>
              </a:ext>
            </a:extLst>
          </p:cNvPr>
          <p:cNvSpPr/>
          <p:nvPr/>
        </p:nvSpPr>
        <p:spPr>
          <a:xfrm flipH="1">
            <a:off x="2074634" y="0"/>
            <a:ext cx="7057748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0F97754-8BE3-D345-8D37-E565CBF7832F}"/>
              </a:ext>
            </a:extLst>
          </p:cNvPr>
          <p:cNvSpPr/>
          <p:nvPr/>
        </p:nvSpPr>
        <p:spPr>
          <a:xfrm rot="5400000">
            <a:off x="4115732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0BF4A6F-43FD-934E-8D50-D0D1B3AD44ED}"/>
              </a:ext>
            </a:extLst>
          </p:cNvPr>
          <p:cNvSpPr txBox="1">
            <a:spLocks/>
          </p:cNvSpPr>
          <p:nvPr/>
        </p:nvSpPr>
        <p:spPr>
          <a:xfrm>
            <a:off x="1786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Nutrition, Physical Activity and Stress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01FA7D-310F-5E43-83B1-FD885D8A4859}"/>
              </a:ext>
            </a:extLst>
          </p:cNvPr>
          <p:cNvGrpSpPr/>
          <p:nvPr/>
        </p:nvGrpSpPr>
        <p:grpSpPr>
          <a:xfrm>
            <a:off x="3266720" y="1911209"/>
            <a:ext cx="5481960" cy="1651302"/>
            <a:chOff x="3266720" y="1145936"/>
            <a:chExt cx="5481960" cy="1651302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AD741C79-F9E9-F245-B229-8E9356B544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63631604"/>
                </p:ext>
              </p:extLst>
            </p:nvPr>
          </p:nvGraphicFramePr>
          <p:xfrm>
            <a:off x="3266720" y="1749673"/>
            <a:ext cx="5481960" cy="10475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925842-99C5-CC41-BB61-034D43F9CB6B}"/>
                </a:ext>
              </a:extLst>
            </p:cNvPr>
            <p:cNvGrpSpPr/>
            <p:nvPr/>
          </p:nvGrpSpPr>
          <p:grpSpPr>
            <a:xfrm>
              <a:off x="4705913" y="1145936"/>
              <a:ext cx="727282" cy="727284"/>
              <a:chOff x="3767020" y="1145936"/>
              <a:chExt cx="727282" cy="727284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AB8A586-68F1-8240-80A8-6246E99A5289}"/>
                  </a:ext>
                </a:extLst>
              </p:cNvPr>
              <p:cNvSpPr/>
              <p:nvPr/>
            </p:nvSpPr>
            <p:spPr>
              <a:xfrm>
                <a:off x="3767020" y="1145936"/>
                <a:ext cx="727282" cy="72728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en-US" sz="101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D3B8E-7F4F-6C49-BC9E-0DFF765A1787}"/>
                  </a:ext>
                </a:extLst>
              </p:cNvPr>
              <p:cNvSpPr txBox="1"/>
              <p:nvPr/>
            </p:nvSpPr>
            <p:spPr>
              <a:xfrm>
                <a:off x="3805121" y="1285775"/>
                <a:ext cx="6489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150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AC2394-C094-0847-8242-985CE2D155B9}"/>
                </a:ext>
              </a:extLst>
            </p:cNvPr>
            <p:cNvGrpSpPr/>
            <p:nvPr/>
          </p:nvGrpSpPr>
          <p:grpSpPr>
            <a:xfrm>
              <a:off x="6580253" y="1162452"/>
              <a:ext cx="727282" cy="727284"/>
              <a:chOff x="5641360" y="1162452"/>
              <a:chExt cx="727282" cy="727284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551F431-44F1-FF44-AD14-9F8797404593}"/>
                  </a:ext>
                </a:extLst>
              </p:cNvPr>
              <p:cNvSpPr/>
              <p:nvPr/>
            </p:nvSpPr>
            <p:spPr>
              <a:xfrm>
                <a:off x="5641360" y="1162452"/>
                <a:ext cx="727282" cy="727284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en-US" sz="101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pic>
            <p:nvPicPr>
              <p:cNvPr id="37" name="Graphic 36" descr="Brain in head">
                <a:extLst>
                  <a:ext uri="{FF2B5EF4-FFF2-40B4-BE49-F238E27FC236}">
                    <a16:creationId xmlns:a16="http://schemas.microsoft.com/office/drawing/2014/main" id="{5234213B-57D8-C64B-BBD7-310BB885D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774709" y="1259733"/>
                <a:ext cx="513747" cy="513747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605A2C-11DD-E243-AA54-DF379CE41885}"/>
              </a:ext>
            </a:extLst>
          </p:cNvPr>
          <p:cNvGrpSpPr/>
          <p:nvPr/>
        </p:nvGrpSpPr>
        <p:grpSpPr>
          <a:xfrm>
            <a:off x="3266720" y="3339134"/>
            <a:ext cx="5481961" cy="1766861"/>
            <a:chOff x="3266720" y="3196528"/>
            <a:chExt cx="5481961" cy="1766861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6A6F7FA8-BC64-E242-B973-04F515B215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99865450"/>
                </p:ext>
              </p:extLst>
            </p:nvPr>
          </p:nvGraphicFramePr>
          <p:xfrm>
            <a:off x="3266720" y="3676128"/>
            <a:ext cx="5481961" cy="12872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25C5AF-B6F9-2848-8C31-C8EEF8713555}"/>
                </a:ext>
              </a:extLst>
            </p:cNvPr>
            <p:cNvGrpSpPr/>
            <p:nvPr/>
          </p:nvGrpSpPr>
          <p:grpSpPr>
            <a:xfrm>
              <a:off x="3757458" y="3196528"/>
              <a:ext cx="727282" cy="727285"/>
              <a:chOff x="3757458" y="3196528"/>
              <a:chExt cx="727282" cy="72728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FF19BF8-388F-204B-844F-B362176E68D0}"/>
                  </a:ext>
                </a:extLst>
              </p:cNvPr>
              <p:cNvSpPr/>
              <p:nvPr/>
            </p:nvSpPr>
            <p:spPr>
              <a:xfrm>
                <a:off x="3757458" y="3196528"/>
                <a:ext cx="727282" cy="727285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en-US" sz="101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pic>
            <p:nvPicPr>
              <p:cNvPr id="39" name="Graphic 38" descr="Walk">
                <a:extLst>
                  <a:ext uri="{FF2B5EF4-FFF2-40B4-BE49-F238E27FC236}">
                    <a16:creationId xmlns:a16="http://schemas.microsoft.com/office/drawing/2014/main" id="{5D379BF4-C8A6-544D-8041-AB0FB94C7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862245" y="3286393"/>
                <a:ext cx="512906" cy="512906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AB322C-0CD6-E143-ACC8-EE5AFF071997}"/>
                </a:ext>
              </a:extLst>
            </p:cNvPr>
            <p:cNvGrpSpPr/>
            <p:nvPr/>
          </p:nvGrpSpPr>
          <p:grpSpPr>
            <a:xfrm>
              <a:off x="5641359" y="3196528"/>
              <a:ext cx="727283" cy="727285"/>
              <a:chOff x="5641359" y="3196528"/>
              <a:chExt cx="727283" cy="72728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15AC280-4835-F442-A1FF-08691738C66C}"/>
                  </a:ext>
                </a:extLst>
              </p:cNvPr>
              <p:cNvSpPr/>
              <p:nvPr/>
            </p:nvSpPr>
            <p:spPr>
              <a:xfrm>
                <a:off x="5641359" y="3196528"/>
                <a:ext cx="727283" cy="727285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en-US" sz="101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pic>
            <p:nvPicPr>
              <p:cNvPr id="41" name="Graphic 40" descr="Sun">
                <a:extLst>
                  <a:ext uri="{FF2B5EF4-FFF2-40B4-BE49-F238E27FC236}">
                    <a16:creationId xmlns:a16="http://schemas.microsoft.com/office/drawing/2014/main" id="{0F8A9D2D-7331-3941-92B4-63882ADE3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5777291" y="3330742"/>
                <a:ext cx="455418" cy="45541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A52505-4C56-BD47-B57A-B4EA6A521C22}"/>
                </a:ext>
              </a:extLst>
            </p:cNvPr>
            <p:cNvGrpSpPr/>
            <p:nvPr/>
          </p:nvGrpSpPr>
          <p:grpSpPr>
            <a:xfrm>
              <a:off x="7525261" y="3196528"/>
              <a:ext cx="727283" cy="727285"/>
              <a:chOff x="7525261" y="3196528"/>
              <a:chExt cx="727283" cy="72728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00AE13A-4AF5-7145-9C80-670A1DFD5C9E}"/>
                  </a:ext>
                </a:extLst>
              </p:cNvPr>
              <p:cNvSpPr/>
              <p:nvPr/>
            </p:nvSpPr>
            <p:spPr>
              <a:xfrm>
                <a:off x="7525261" y="3196528"/>
                <a:ext cx="727283" cy="727285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en-US" sz="101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pic>
            <p:nvPicPr>
              <p:cNvPr id="43" name="Graphic 42">
                <a:extLst>
                  <a:ext uri="{FF2B5EF4-FFF2-40B4-BE49-F238E27FC236}">
                    <a16:creationId xmlns:a16="http://schemas.microsoft.com/office/drawing/2014/main" id="{EFBA7267-C294-F149-9921-FD23026C7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7664995" y="3320983"/>
                <a:ext cx="457632" cy="458827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5565C1B-6D39-424B-BFF7-0151811E3F86}"/>
              </a:ext>
            </a:extLst>
          </p:cNvPr>
          <p:cNvSpPr txBox="1"/>
          <p:nvPr/>
        </p:nvSpPr>
        <p:spPr>
          <a:xfrm>
            <a:off x="2917371" y="1005078"/>
            <a:ext cx="6226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Nutrition + physical activity + reduced stress = </a:t>
            </a:r>
            <a:r>
              <a:rPr lang="en-US" sz="2400" b="1" dirty="0">
                <a:solidFill>
                  <a:schemeClr val="bg2"/>
                </a:solidFill>
              </a:rPr>
              <a:t>improved overall health and longevity</a:t>
            </a:r>
          </a:p>
        </p:txBody>
      </p:sp>
    </p:spTree>
    <p:extLst>
      <p:ext uri="{BB962C8B-B14F-4D97-AF65-F5344CB8AC3E}">
        <p14:creationId xmlns:p14="http://schemas.microsoft.com/office/powerpoint/2010/main" val="3686212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Laptop">
            <a:extLst>
              <a:ext uri="{FF2B5EF4-FFF2-40B4-BE49-F238E27FC236}">
                <a16:creationId xmlns:a16="http://schemas.microsoft.com/office/drawing/2014/main" id="{58168F37-74EC-FF4C-A200-0D14D08D4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6000" y="736415"/>
            <a:ext cx="1559840" cy="155984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DA9C2D1-781E-004D-A8EF-BECB9CB3681F}"/>
              </a:ext>
            </a:extLst>
          </p:cNvPr>
          <p:cNvSpPr/>
          <p:nvPr/>
        </p:nvSpPr>
        <p:spPr>
          <a:xfrm>
            <a:off x="5105398" y="1100667"/>
            <a:ext cx="999067" cy="651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 descr="Laptop">
            <a:extLst>
              <a:ext uri="{FF2B5EF4-FFF2-40B4-BE49-F238E27FC236}">
                <a16:creationId xmlns:a16="http://schemas.microsoft.com/office/drawing/2014/main" id="{CBF13E4E-931B-314C-B29D-05E9E153D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732" y="736415"/>
            <a:ext cx="1559840" cy="15598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343CBDF-8DF1-0B46-B0F8-08B0D7078536}"/>
              </a:ext>
            </a:extLst>
          </p:cNvPr>
          <p:cNvSpPr/>
          <p:nvPr/>
        </p:nvSpPr>
        <p:spPr>
          <a:xfrm>
            <a:off x="3014132" y="1100667"/>
            <a:ext cx="999067" cy="6519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D290AF-44C2-4D4B-B074-711453E4805E}"/>
              </a:ext>
            </a:extLst>
          </p:cNvPr>
          <p:cNvSpPr/>
          <p:nvPr/>
        </p:nvSpPr>
        <p:spPr>
          <a:xfrm>
            <a:off x="-1" y="2571750"/>
            <a:ext cx="9211733" cy="2652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6BA586-DA31-A546-A5D0-42C48C9F3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5952" y="2022856"/>
            <a:ext cx="2057400" cy="435780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MyPlate.gov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12F0EF-DC5F-664D-BF38-FF4DFF97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110"/>
            <a:ext cx="9144000" cy="550279"/>
          </a:xfrm>
        </p:spPr>
        <p:txBody>
          <a:bodyPr/>
          <a:lstStyle/>
          <a:p>
            <a:r>
              <a:rPr lang="en-US" dirty="0"/>
              <a:t>Resources </a:t>
            </a:r>
            <a:r>
              <a:rPr lang="en-US" sz="1800" dirty="0"/>
              <a:t>(</a:t>
            </a:r>
            <a:r>
              <a:rPr lang="en-US" sz="1800" i="1" dirty="0"/>
              <a:t>Optional slide based on participant</a:t>
            </a:r>
            <a:r>
              <a:rPr lang="en-US" sz="1800" dirty="0"/>
              <a:t>s)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958F367-79C0-D746-8A28-D9E4EADB9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51586"/>
              </p:ext>
            </p:extLst>
          </p:nvPr>
        </p:nvGraphicFramePr>
        <p:xfrm>
          <a:off x="1682893" y="2768793"/>
          <a:ext cx="7986039" cy="196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FD212C8-269D-1E40-B9C7-58AD5B3DF516}"/>
              </a:ext>
            </a:extLst>
          </p:cNvPr>
          <p:cNvSpPr txBox="1"/>
          <p:nvPr/>
        </p:nvSpPr>
        <p:spPr>
          <a:xfrm>
            <a:off x="287867" y="2754121"/>
            <a:ext cx="19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Easy ways to get involved through SilverSneakers®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47BB1FE5-1DCA-5742-9ADB-5EA01D6FA38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80" y="3841916"/>
            <a:ext cx="1098213" cy="757767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DD62D9F1-47F1-EB48-B293-4B71CF4B1351}"/>
              </a:ext>
            </a:extLst>
          </p:cNvPr>
          <p:cNvSpPr txBox="1">
            <a:spLocks/>
          </p:cNvSpPr>
          <p:nvPr/>
        </p:nvSpPr>
        <p:spPr>
          <a:xfrm>
            <a:off x="4577220" y="2022856"/>
            <a:ext cx="2057400" cy="43578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</a:rPr>
              <a:t>SilverSneakers.com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61B9BA4-A6D2-4146-8903-46AF5D6AE3D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031" y="1274382"/>
            <a:ext cx="838200" cy="2908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1816D3-7864-3F4C-A2CB-97CF888DDC2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243" y="1354640"/>
            <a:ext cx="1020424" cy="1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97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picture containing person, food, outdoor, table&#10;&#10;Description automatically generated">
            <a:extLst>
              <a:ext uri="{FF2B5EF4-FFF2-40B4-BE49-F238E27FC236}">
                <a16:creationId xmlns:a16="http://schemas.microsoft.com/office/drawing/2014/main" id="{945E3E25-6058-A444-9D7E-CC156FCB6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811" y="613610"/>
            <a:ext cx="4453190" cy="4539195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AF1855F-9920-9449-9750-798F156FADF4}"/>
              </a:ext>
            </a:extLst>
          </p:cNvPr>
          <p:cNvSpPr/>
          <p:nvPr/>
        </p:nvSpPr>
        <p:spPr>
          <a:xfrm>
            <a:off x="-1" y="0"/>
            <a:ext cx="7078134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DFDCF75-ECE2-BB4C-940E-BC9B7DBA6E27}"/>
              </a:ext>
            </a:extLst>
          </p:cNvPr>
          <p:cNvSpPr/>
          <p:nvPr/>
        </p:nvSpPr>
        <p:spPr>
          <a:xfrm rot="5400000">
            <a:off x="4115732" y="-4118012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10D04E-7A43-A241-8FE0-DDCB17C8BFDA}"/>
              </a:ext>
            </a:extLst>
          </p:cNvPr>
          <p:cNvSpPr txBox="1">
            <a:spLocks/>
          </p:cNvSpPr>
          <p:nvPr/>
        </p:nvSpPr>
        <p:spPr>
          <a:xfrm>
            <a:off x="1786" y="177830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Maintaining Our Healthy Habits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CF230D-3316-AC41-B9AB-EEF933ECA59E}"/>
              </a:ext>
            </a:extLst>
          </p:cNvPr>
          <p:cNvGrpSpPr/>
          <p:nvPr/>
        </p:nvGrpSpPr>
        <p:grpSpPr>
          <a:xfrm>
            <a:off x="273591" y="1291290"/>
            <a:ext cx="421449" cy="421449"/>
            <a:chOff x="1793290" y="3506680"/>
            <a:chExt cx="421449" cy="42144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A3BE88-072B-374B-8511-A88E9F8E6D84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21A4EA-A63B-174F-B6D4-01070F941F54}"/>
                </a:ext>
              </a:extLst>
            </p:cNvPr>
            <p:cNvSpPr txBox="1"/>
            <p:nvPr/>
          </p:nvSpPr>
          <p:spPr>
            <a:xfrm>
              <a:off x="1828272" y="3527237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24A9BD-10C2-FA4A-B1EB-16B787655153}"/>
              </a:ext>
            </a:extLst>
          </p:cNvPr>
          <p:cNvGrpSpPr/>
          <p:nvPr/>
        </p:nvGrpSpPr>
        <p:grpSpPr>
          <a:xfrm>
            <a:off x="2165785" y="1296794"/>
            <a:ext cx="421449" cy="421449"/>
            <a:chOff x="1793290" y="3506680"/>
            <a:chExt cx="421449" cy="42144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98501C-30F7-A54E-A63F-63090F4868A2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727971-CEFE-414B-9978-AB05B6AFA7FF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AE286-7759-344F-B765-3546BEA795D1}"/>
              </a:ext>
            </a:extLst>
          </p:cNvPr>
          <p:cNvGrpSpPr/>
          <p:nvPr/>
        </p:nvGrpSpPr>
        <p:grpSpPr>
          <a:xfrm>
            <a:off x="4086044" y="1296794"/>
            <a:ext cx="421449" cy="421449"/>
            <a:chOff x="1793290" y="3506680"/>
            <a:chExt cx="421449" cy="42144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DCB8DD0-AADB-D54B-AA7C-FD245F9CDE8F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2D201A-9A5F-6040-B50B-0EAC2BF4345D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065B26-BA20-D640-836C-1A07F590190E}"/>
              </a:ext>
            </a:extLst>
          </p:cNvPr>
          <p:cNvGrpSpPr/>
          <p:nvPr/>
        </p:nvGrpSpPr>
        <p:grpSpPr>
          <a:xfrm>
            <a:off x="1170267" y="3145959"/>
            <a:ext cx="421449" cy="421449"/>
            <a:chOff x="1793290" y="3506680"/>
            <a:chExt cx="421449" cy="4214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FA2FE2-E025-AB47-AD6E-2BBDC8AA418A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978C26-9D21-464A-AA41-F972F04D71BC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BD1964-9C27-BD4A-A0EA-BCEF13629D51}"/>
              </a:ext>
            </a:extLst>
          </p:cNvPr>
          <p:cNvGrpSpPr/>
          <p:nvPr/>
        </p:nvGrpSpPr>
        <p:grpSpPr>
          <a:xfrm>
            <a:off x="3087609" y="3139844"/>
            <a:ext cx="421449" cy="421449"/>
            <a:chOff x="1793290" y="3506680"/>
            <a:chExt cx="421449" cy="42144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07B24E-9858-8445-B538-36BCAAD79B68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F67EFE-2D30-E849-B6E4-6148706790E7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DD1208A0-F8B3-9742-B1FF-611A31BBC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641011"/>
              </p:ext>
            </p:extLst>
          </p:nvPr>
        </p:nvGraphicFramePr>
        <p:xfrm>
          <a:off x="438854" y="3645402"/>
          <a:ext cx="5191177" cy="1047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D4377329-8E08-BF41-AEA7-EBFC2C2C8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874517"/>
              </p:ext>
            </p:extLst>
          </p:nvPr>
        </p:nvGraphicFramePr>
        <p:xfrm>
          <a:off x="303387" y="1786680"/>
          <a:ext cx="5481960" cy="104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3F929FBA-1957-0D4E-BAC0-13ED3004E9B3}"/>
              </a:ext>
            </a:extLst>
          </p:cNvPr>
          <p:cNvSpPr/>
          <p:nvPr/>
        </p:nvSpPr>
        <p:spPr>
          <a:xfrm>
            <a:off x="1694185" y="3055735"/>
            <a:ext cx="727282" cy="727285"/>
          </a:xfrm>
          <a:prstGeom prst="ellipse">
            <a:avLst/>
          </a:prstGeom>
          <a:solidFill>
            <a:schemeClr val="tx1">
              <a:lumMod val="5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6C6857-4D54-6448-A83B-CBF33FEA95C4}"/>
              </a:ext>
            </a:extLst>
          </p:cNvPr>
          <p:cNvSpPr/>
          <p:nvPr/>
        </p:nvSpPr>
        <p:spPr>
          <a:xfrm>
            <a:off x="3616543" y="3055735"/>
            <a:ext cx="727283" cy="727285"/>
          </a:xfrm>
          <a:prstGeom prst="ellipse">
            <a:avLst/>
          </a:prstGeom>
          <a:solidFill>
            <a:schemeClr val="tx1">
              <a:lumMod val="50000"/>
            </a:schemeClr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0027CE-7E16-B841-A7DB-CA7562936BBF}"/>
              </a:ext>
            </a:extLst>
          </p:cNvPr>
          <p:cNvSpPr/>
          <p:nvPr/>
        </p:nvSpPr>
        <p:spPr>
          <a:xfrm>
            <a:off x="803687" y="1182943"/>
            <a:ext cx="727282" cy="727284"/>
          </a:xfrm>
          <a:prstGeom prst="ellipse">
            <a:avLst/>
          </a:prstGeom>
          <a:solidFill>
            <a:schemeClr val="tx1">
              <a:lumMod val="50000"/>
            </a:schemeClr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0FD611D-AA5C-C842-AD8C-D58A74F78FF9}"/>
              </a:ext>
            </a:extLst>
          </p:cNvPr>
          <p:cNvSpPr/>
          <p:nvPr/>
        </p:nvSpPr>
        <p:spPr>
          <a:xfrm>
            <a:off x="2678027" y="1199459"/>
            <a:ext cx="727282" cy="727284"/>
          </a:xfrm>
          <a:prstGeom prst="ellipse">
            <a:avLst/>
          </a:prstGeom>
          <a:solidFill>
            <a:schemeClr val="tx1">
              <a:lumMod val="5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5" name="Graphic 44" descr="Magnifying glass">
            <a:extLst>
              <a:ext uri="{FF2B5EF4-FFF2-40B4-BE49-F238E27FC236}">
                <a16:creationId xmlns:a16="http://schemas.microsoft.com/office/drawing/2014/main" id="{8778A298-0A09-AA43-805A-602B4DF315C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9734" y="1271814"/>
            <a:ext cx="535188" cy="535188"/>
          </a:xfrm>
          <a:prstGeom prst="rect">
            <a:avLst/>
          </a:prstGeom>
        </p:spPr>
      </p:pic>
      <p:pic>
        <p:nvPicPr>
          <p:cNvPr id="47" name="Graphic 46" descr="Checklist">
            <a:extLst>
              <a:ext uri="{FF2B5EF4-FFF2-40B4-BE49-F238E27FC236}">
                <a16:creationId xmlns:a16="http://schemas.microsoft.com/office/drawing/2014/main" id="{82C97A1F-D9FF-704A-832A-3A855DD7491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66501" y="1264241"/>
            <a:ext cx="550333" cy="550333"/>
          </a:xfrm>
          <a:prstGeom prst="rect">
            <a:avLst/>
          </a:prstGeom>
        </p:spPr>
      </p:pic>
      <p:pic>
        <p:nvPicPr>
          <p:cNvPr id="53" name="Graphic 52" descr="Apple">
            <a:extLst>
              <a:ext uri="{FF2B5EF4-FFF2-40B4-BE49-F238E27FC236}">
                <a16:creationId xmlns:a16="http://schemas.microsoft.com/office/drawing/2014/main" id="{F884BFD3-2BB2-3947-BA97-BC5C34FD99A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43310" y="3156390"/>
            <a:ext cx="489012" cy="489012"/>
          </a:xfrm>
          <a:prstGeom prst="rect">
            <a:avLst/>
          </a:prstGeom>
        </p:spPr>
      </p:pic>
      <p:pic>
        <p:nvPicPr>
          <p:cNvPr id="55" name="Graphic 54" descr="Cheers">
            <a:extLst>
              <a:ext uri="{FF2B5EF4-FFF2-40B4-BE49-F238E27FC236}">
                <a16:creationId xmlns:a16="http://schemas.microsoft.com/office/drawing/2014/main" id="{B6C1B652-2700-A84D-A70B-51AA4CB1944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21185" y="3189213"/>
            <a:ext cx="473282" cy="47328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3621ABC8-04F9-114D-BD08-8E1F96D9B05A}"/>
              </a:ext>
            </a:extLst>
          </p:cNvPr>
          <p:cNvGrpSpPr/>
          <p:nvPr/>
        </p:nvGrpSpPr>
        <p:grpSpPr>
          <a:xfrm>
            <a:off x="4602336" y="1217348"/>
            <a:ext cx="692877" cy="692880"/>
            <a:chOff x="4522175" y="1067743"/>
            <a:chExt cx="786012" cy="78601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CFC050B-96C6-8647-9F8C-27264079EB43}"/>
                </a:ext>
              </a:extLst>
            </p:cNvPr>
            <p:cNvSpPr/>
            <p:nvPr/>
          </p:nvSpPr>
          <p:spPr>
            <a:xfrm>
              <a:off x="4522175" y="1067743"/>
              <a:ext cx="786012" cy="78601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49" name="Graphic 48" descr="Loading">
              <a:extLst>
                <a:ext uri="{FF2B5EF4-FFF2-40B4-BE49-F238E27FC236}">
                  <a16:creationId xmlns:a16="http://schemas.microsoft.com/office/drawing/2014/main" id="{A5A227DE-71E5-CC4E-A7E3-DA76B2CA9F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15786" t="35354" r="16875" b="35233"/>
            <a:stretch/>
          </p:blipFill>
          <p:spPr>
            <a:xfrm>
              <a:off x="4598805" y="1319781"/>
              <a:ext cx="615747" cy="268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30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t a table eating food&#10;&#10;Description automatically generated">
            <a:extLst>
              <a:ext uri="{FF2B5EF4-FFF2-40B4-BE49-F238E27FC236}">
                <a16:creationId xmlns:a16="http://schemas.microsoft.com/office/drawing/2014/main" id="{3A2F3726-212A-BE47-915D-7CFBBAB31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" y="-2281"/>
            <a:ext cx="9140428" cy="50568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AA89E5-7DFD-484A-A7A1-21430E07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1215A0A-07E1-A641-8522-CA6B1D8C6268}"/>
              </a:ext>
            </a:extLst>
          </p:cNvPr>
          <p:cNvSpPr/>
          <p:nvPr/>
        </p:nvSpPr>
        <p:spPr>
          <a:xfrm rot="5400000">
            <a:off x="4115732" y="-4118012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6BDDA0-82D0-CA4A-A9E7-0FC49EB62CB7}"/>
              </a:ext>
            </a:extLst>
          </p:cNvPr>
          <p:cNvSpPr txBox="1">
            <a:spLocks/>
          </p:cNvSpPr>
          <p:nvPr/>
        </p:nvSpPr>
        <p:spPr>
          <a:xfrm>
            <a:off x="1786" y="177830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F597A154-F565-F34C-95D9-0F272C230095}"/>
              </a:ext>
            </a:extLst>
          </p:cNvPr>
          <p:cNvSpPr/>
          <p:nvPr/>
        </p:nvSpPr>
        <p:spPr>
          <a:xfrm flipH="1">
            <a:off x="-3571" y="3586583"/>
            <a:ext cx="6812744" cy="1563241"/>
          </a:xfrm>
          <a:custGeom>
            <a:avLst/>
            <a:gdLst>
              <a:gd name="connsiteX0" fmla="*/ 0 w 3802830"/>
              <a:gd name="connsiteY0" fmla="*/ 0 h 1765845"/>
              <a:gd name="connsiteX1" fmla="*/ 3802830 w 3802830"/>
              <a:gd name="connsiteY1" fmla="*/ 0 h 1765845"/>
              <a:gd name="connsiteX2" fmla="*/ 3802830 w 3802830"/>
              <a:gd name="connsiteY2" fmla="*/ 1765845 h 1765845"/>
              <a:gd name="connsiteX3" fmla="*/ 0 w 3802830"/>
              <a:gd name="connsiteY3" fmla="*/ 1765845 h 1765845"/>
              <a:gd name="connsiteX4" fmla="*/ 0 w 3802830"/>
              <a:gd name="connsiteY4" fmla="*/ 0 h 1765845"/>
              <a:gd name="connsiteX0" fmla="*/ 559294 w 4362124"/>
              <a:gd name="connsiteY0" fmla="*/ 0 h 1765845"/>
              <a:gd name="connsiteX1" fmla="*/ 4362124 w 4362124"/>
              <a:gd name="connsiteY1" fmla="*/ 0 h 1765845"/>
              <a:gd name="connsiteX2" fmla="*/ 4362124 w 4362124"/>
              <a:gd name="connsiteY2" fmla="*/ 1765845 h 1765845"/>
              <a:gd name="connsiteX3" fmla="*/ 0 w 4362124"/>
              <a:gd name="connsiteY3" fmla="*/ 1765845 h 1765845"/>
              <a:gd name="connsiteX4" fmla="*/ 559294 w 4362124"/>
              <a:gd name="connsiteY4" fmla="*/ 0 h 176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124" h="1765845">
                <a:moveTo>
                  <a:pt x="559294" y="0"/>
                </a:moveTo>
                <a:lnTo>
                  <a:pt x="4362124" y="0"/>
                </a:lnTo>
                <a:lnTo>
                  <a:pt x="4362124" y="1765845"/>
                </a:lnTo>
                <a:lnTo>
                  <a:pt x="0" y="1765845"/>
                </a:lnTo>
                <a:lnTo>
                  <a:pt x="559294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F2318D-CE75-AD47-B4A0-0CB89EE5FCC9}"/>
              </a:ext>
            </a:extLst>
          </p:cNvPr>
          <p:cNvSpPr/>
          <p:nvPr/>
        </p:nvSpPr>
        <p:spPr>
          <a:xfrm>
            <a:off x="3530601" y="3586583"/>
            <a:ext cx="5613400" cy="1563241"/>
          </a:xfrm>
          <a:custGeom>
            <a:avLst/>
            <a:gdLst>
              <a:gd name="connsiteX0" fmla="*/ 0 w 3802830"/>
              <a:gd name="connsiteY0" fmla="*/ 0 h 1765845"/>
              <a:gd name="connsiteX1" fmla="*/ 3802830 w 3802830"/>
              <a:gd name="connsiteY1" fmla="*/ 0 h 1765845"/>
              <a:gd name="connsiteX2" fmla="*/ 3802830 w 3802830"/>
              <a:gd name="connsiteY2" fmla="*/ 1765845 h 1765845"/>
              <a:gd name="connsiteX3" fmla="*/ 0 w 3802830"/>
              <a:gd name="connsiteY3" fmla="*/ 1765845 h 1765845"/>
              <a:gd name="connsiteX4" fmla="*/ 0 w 3802830"/>
              <a:gd name="connsiteY4" fmla="*/ 0 h 1765845"/>
              <a:gd name="connsiteX0" fmla="*/ 559294 w 4362124"/>
              <a:gd name="connsiteY0" fmla="*/ 0 h 1765845"/>
              <a:gd name="connsiteX1" fmla="*/ 4362124 w 4362124"/>
              <a:gd name="connsiteY1" fmla="*/ 0 h 1765845"/>
              <a:gd name="connsiteX2" fmla="*/ 4362124 w 4362124"/>
              <a:gd name="connsiteY2" fmla="*/ 1765845 h 1765845"/>
              <a:gd name="connsiteX3" fmla="*/ 0 w 4362124"/>
              <a:gd name="connsiteY3" fmla="*/ 1765845 h 1765845"/>
              <a:gd name="connsiteX4" fmla="*/ 559294 w 4362124"/>
              <a:gd name="connsiteY4" fmla="*/ 0 h 176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124" h="1765845">
                <a:moveTo>
                  <a:pt x="559294" y="0"/>
                </a:moveTo>
                <a:lnTo>
                  <a:pt x="4362124" y="0"/>
                </a:lnTo>
                <a:lnTo>
                  <a:pt x="4362124" y="1765845"/>
                </a:lnTo>
                <a:lnTo>
                  <a:pt x="0" y="1765845"/>
                </a:lnTo>
                <a:lnTo>
                  <a:pt x="55929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FCDEC7A2-0A59-C642-9B94-DA646284C590}"/>
              </a:ext>
            </a:extLst>
          </p:cNvPr>
          <p:cNvSpPr txBox="1">
            <a:spLocks/>
          </p:cNvSpPr>
          <p:nvPr/>
        </p:nvSpPr>
        <p:spPr>
          <a:xfrm>
            <a:off x="4158812" y="3752872"/>
            <a:ext cx="4774744" cy="1233996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Remember the relationship among nutrition, exercise, and stress management in maintaining overall health.</a:t>
            </a:r>
          </a:p>
          <a:p>
            <a:pPr marL="457189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Make health and nutrition decisions geared toward optimal aging.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B0721E0-041C-1445-BED7-0E5D520F6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444" y="3752872"/>
            <a:ext cx="3472556" cy="950911"/>
          </a:xfrm>
        </p:spPr>
        <p:txBody>
          <a:bodyPr/>
          <a:lstStyle/>
          <a:p>
            <a:pPr marL="457189" lvl="1" indent="0">
              <a:buNone/>
            </a:pPr>
            <a:r>
              <a:rPr lang="en-US" sz="1600" dirty="0"/>
              <a:t>What are the components of a healthy, balanced diet?</a:t>
            </a:r>
          </a:p>
          <a:p>
            <a:pPr marL="457189" lvl="1" indent="0">
              <a:buNone/>
            </a:pPr>
            <a:r>
              <a:rPr lang="en-US" sz="1600" dirty="0"/>
              <a:t>How does nutrition affect optimal aging?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E131E4-5ECE-2E48-BEE0-0F7C9358E963}"/>
              </a:ext>
            </a:extLst>
          </p:cNvPr>
          <p:cNvGrpSpPr/>
          <p:nvPr/>
        </p:nvGrpSpPr>
        <p:grpSpPr>
          <a:xfrm>
            <a:off x="412479" y="3823465"/>
            <a:ext cx="250274" cy="250274"/>
            <a:chOff x="4490402" y="1864311"/>
            <a:chExt cx="250274" cy="2502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9BC317-0EAC-9547-99E8-BB24D66FC90F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 descr="Checkmark">
              <a:extLst>
                <a:ext uri="{FF2B5EF4-FFF2-40B4-BE49-F238E27FC236}">
                  <a16:creationId xmlns:a16="http://schemas.microsoft.com/office/drawing/2014/main" id="{3AB18869-F5E1-6241-8815-3A1467B9F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0759D2-4013-7E46-8992-77B788588115}"/>
              </a:ext>
            </a:extLst>
          </p:cNvPr>
          <p:cNvGrpSpPr/>
          <p:nvPr/>
        </p:nvGrpSpPr>
        <p:grpSpPr>
          <a:xfrm>
            <a:off x="412479" y="4314532"/>
            <a:ext cx="250274" cy="250274"/>
            <a:chOff x="4490402" y="1864311"/>
            <a:chExt cx="250274" cy="2502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B6E445-3736-1E47-A162-2FB5C28E16C5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Graphic 20" descr="Checkmark">
              <a:extLst>
                <a:ext uri="{FF2B5EF4-FFF2-40B4-BE49-F238E27FC236}">
                  <a16:creationId xmlns:a16="http://schemas.microsoft.com/office/drawing/2014/main" id="{DA85064C-2A6E-BC41-8375-6AB76D976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3BC067-D8BF-E84C-A53C-FAB84839EA25}"/>
              </a:ext>
            </a:extLst>
          </p:cNvPr>
          <p:cNvGrpSpPr/>
          <p:nvPr/>
        </p:nvGrpSpPr>
        <p:grpSpPr>
          <a:xfrm>
            <a:off x="4341012" y="3823465"/>
            <a:ext cx="250274" cy="250274"/>
            <a:chOff x="4490402" y="1864311"/>
            <a:chExt cx="250274" cy="2502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EB7D0D5-6551-7D45-819F-DBB60328898F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Graphic 23" descr="Checkmark">
              <a:extLst>
                <a:ext uri="{FF2B5EF4-FFF2-40B4-BE49-F238E27FC236}">
                  <a16:creationId xmlns:a16="http://schemas.microsoft.com/office/drawing/2014/main" id="{736E1888-782E-DE48-9EF2-17D469436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7C5D3E-BCBD-2D4A-A42A-3C8A90871040}"/>
              </a:ext>
            </a:extLst>
          </p:cNvPr>
          <p:cNvGrpSpPr/>
          <p:nvPr/>
        </p:nvGrpSpPr>
        <p:grpSpPr>
          <a:xfrm>
            <a:off x="4341012" y="4534667"/>
            <a:ext cx="250274" cy="250274"/>
            <a:chOff x="4490402" y="1864311"/>
            <a:chExt cx="250274" cy="25027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19AA236-4364-8946-B9F6-62A61D14E4A2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 descr="Checkmark">
              <a:extLst>
                <a:ext uri="{FF2B5EF4-FFF2-40B4-BE49-F238E27FC236}">
                  <a16:creationId xmlns:a16="http://schemas.microsoft.com/office/drawing/2014/main" id="{4398265F-7111-A845-9E48-D23062A76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7971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preparing food in a kitchen&#10;&#10;Description automatically generated">
            <a:extLst>
              <a:ext uri="{FF2B5EF4-FFF2-40B4-BE49-F238E27FC236}">
                <a16:creationId xmlns:a16="http://schemas.microsoft.com/office/drawing/2014/main" id="{A0EFE1E9-A96A-CB41-B314-D646D22E4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167" y="1202220"/>
            <a:ext cx="1799166" cy="22530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AA89E5-7DFD-484A-A7A1-21430E07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1215A0A-07E1-A641-8522-CA6B1D8C6268}"/>
              </a:ext>
            </a:extLst>
          </p:cNvPr>
          <p:cNvSpPr/>
          <p:nvPr/>
        </p:nvSpPr>
        <p:spPr>
          <a:xfrm rot="5400000">
            <a:off x="4115732" y="-4118012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6BDDA0-82D0-CA4A-A9E7-0FC49EB62CB7}"/>
              </a:ext>
            </a:extLst>
          </p:cNvPr>
          <p:cNvSpPr txBox="1">
            <a:spLocks/>
          </p:cNvSpPr>
          <p:nvPr/>
        </p:nvSpPr>
        <p:spPr>
          <a:xfrm>
            <a:off x="1786" y="177830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F9BE1F1A-C15F-8540-BF15-25D7B9575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733481"/>
              </p:ext>
            </p:extLst>
          </p:nvPr>
        </p:nvGraphicFramePr>
        <p:xfrm>
          <a:off x="656167" y="2894652"/>
          <a:ext cx="7831665" cy="225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 descr="A picture containing outdoor, road, tree, person&#10;&#10;Description automatically generated">
            <a:extLst>
              <a:ext uri="{FF2B5EF4-FFF2-40B4-BE49-F238E27FC236}">
                <a16:creationId xmlns:a16="http://schemas.microsoft.com/office/drawing/2014/main" id="{05278B98-F75F-DA45-9B73-5B70BE076B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067" y="1202220"/>
            <a:ext cx="1799166" cy="2253082"/>
          </a:xfrm>
          <a:prstGeom prst="rect">
            <a:avLst/>
          </a:prstGeom>
        </p:spPr>
      </p:pic>
      <p:pic>
        <p:nvPicPr>
          <p:cNvPr id="29" name="Picture 28" descr="A person sitting at a table with a plate of food&#10;&#10;Description automatically generated">
            <a:extLst>
              <a:ext uri="{FF2B5EF4-FFF2-40B4-BE49-F238E27FC236}">
                <a16:creationId xmlns:a16="http://schemas.microsoft.com/office/drawing/2014/main" id="{DA346F56-3E2D-4148-AB29-16D35F6022D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467" y="1202220"/>
            <a:ext cx="1786467" cy="2253082"/>
          </a:xfrm>
          <a:prstGeom prst="rect">
            <a:avLst/>
          </a:prstGeom>
        </p:spPr>
      </p:pic>
      <p:pic>
        <p:nvPicPr>
          <p:cNvPr id="34" name="Picture 33" descr="A person in a blue shirt&#10;&#10;Description automatically generated">
            <a:extLst>
              <a:ext uri="{FF2B5EF4-FFF2-40B4-BE49-F238E27FC236}">
                <a16:creationId xmlns:a16="http://schemas.microsoft.com/office/drawing/2014/main" id="{A547CD5D-4723-0E45-8CFF-993C4318BEB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71730" y="1202220"/>
            <a:ext cx="1799167" cy="22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3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084D21-3580-E64A-B80D-2606BB83B9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Optional more info, contact info, etc.</a:t>
            </a:r>
          </a:p>
        </p:txBody>
      </p:sp>
    </p:spTree>
    <p:extLst>
      <p:ext uri="{BB962C8B-B14F-4D97-AF65-F5344CB8AC3E}">
        <p14:creationId xmlns:p14="http://schemas.microsoft.com/office/powerpoint/2010/main" val="3415167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C21C8B-3D31-054D-97F6-8793775FF7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000" dirty="0"/>
              <a:t>Beto, J. A. (2015, January). The role of calcium in human aging. Retrieved April 16, 2019, from https://www.ncbi.nlm.nih.gov/pmc/articles/PMC4337919/</a:t>
            </a:r>
          </a:p>
          <a:p>
            <a:pPr lvl="0"/>
            <a:r>
              <a:rPr lang="en-US" sz="1000" dirty="0"/>
              <a:t>Brown, J. B., McWilliam, C. L., &amp; Mai, V. (1997, March). Barriers and facilitators to seniors' independence. Perceptions of seniors, caregivers, and health care providers. Retrieved April 4, 2019, from https://www.ncbi.nlm.nih.gov/pmc/articles/PMC2255330/</a:t>
            </a:r>
          </a:p>
          <a:p>
            <a:pPr lvl="0"/>
            <a:r>
              <a:rPr lang="en-US" sz="1000" dirty="0"/>
              <a:t>Dietary Guidelines. (2018, September 05). Retrieved April 4, 2019, from https://www.choosemyplate.gov/dietary-guidelines</a:t>
            </a:r>
          </a:p>
          <a:p>
            <a:pPr lvl="0"/>
            <a:r>
              <a:rPr lang="en-US" sz="1000" dirty="0"/>
              <a:t>Hanna, S., Lachover, L., &amp; Rajarethinam, R. P. (2009). Vitamin b₁₂ deficiency and depression in the elderly: Review and case report. Retrieved April 7, 2019, from https://www.ncbi.nlm.nih.gov/pmc/articles/PMC2781043/</a:t>
            </a:r>
          </a:p>
          <a:p>
            <a:pPr lvl="0"/>
            <a:r>
              <a:rPr lang="en-US" sz="1000" dirty="0"/>
              <a:t>High-Potassium Foods. (n.d.). Retrieved April 4, 2019, from https://www.uofmhealth.org/health-library/abo9047</a:t>
            </a:r>
          </a:p>
          <a:p>
            <a:pPr lvl="0"/>
            <a:r>
              <a:rPr lang="en-US" sz="1000" dirty="0"/>
              <a:t>Nutrients and health benefits. (2015, June 12). Retrieved April 13, 2019, from https://www.choosemyplate.gov/fruits-nutrients-health</a:t>
            </a:r>
          </a:p>
          <a:p>
            <a:pPr lvl="0"/>
            <a:r>
              <a:rPr lang="en-US" sz="1000" dirty="0"/>
              <a:t>Nutrition for older persons. (2014, October 27). Retrieved April 4, 2019, from https://www.who.int/nutrition/topics/ageing/en/index1.html</a:t>
            </a:r>
          </a:p>
          <a:p>
            <a:pPr lvl="0"/>
            <a:r>
              <a:rPr lang="en-US" sz="1000" dirty="0"/>
              <a:t>Older Adult Health Facts. (n.d.). Retrieved April 4, 2019, from https://health.gov/dietaryguidelines/dga2005/toolkit/olderadults/OAsodium.htm</a:t>
            </a:r>
          </a:p>
          <a:p>
            <a:pPr lvl="0"/>
            <a:r>
              <a:rPr lang="en-US" sz="1000" dirty="0"/>
              <a:t>Special Nutrient Needs of Older Adults. (n.d.). Retrieved April 17, 19, from https://www.eatright.org/health/wellness/healthy-aging/special-nutrient-needs-of-older-adults</a:t>
            </a:r>
          </a:p>
          <a:p>
            <a:pPr lvl="0"/>
            <a:r>
              <a:rPr lang="en-US" sz="1000" dirty="0"/>
              <a:t>Whole Grains 101. (n.d.). Retrieved April 5, 2019, from https://wholegrainscouncil.org/whole-grains-101</a:t>
            </a:r>
          </a:p>
          <a:p>
            <a:pPr lvl="0"/>
            <a:r>
              <a:rPr lang="en-US" sz="1000" dirty="0"/>
              <a:t>Willett, W. C. (1970, January 01). Prevention of Chronic Disease by Means of Diet and Lifestyle Changes. Retrieved April 12, 2019, from https://www.ncbi.nlm.nih.gov/books/NBK11795/</a:t>
            </a: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0D7195-C078-A543-A5E7-79252D92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02422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8626-BB6F-5A40-8C29-A7A0612B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56" y="402336"/>
            <a:ext cx="8585488" cy="920437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C4A6D-9303-A24E-A50D-25E710BE2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7880" y="1983498"/>
            <a:ext cx="6728055" cy="144328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What can you identify as a perceived barrier to creating nutritional habit changes in your life?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Write your barrier on the white board.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Participate in group discussion on barriers.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EECECA-1EB4-384F-9A6E-B35BC5F92734}"/>
              </a:ext>
            </a:extLst>
          </p:cNvPr>
          <p:cNvGrpSpPr/>
          <p:nvPr/>
        </p:nvGrpSpPr>
        <p:grpSpPr>
          <a:xfrm>
            <a:off x="1038688" y="1997474"/>
            <a:ext cx="421449" cy="421449"/>
            <a:chOff x="1793290" y="3506680"/>
            <a:chExt cx="421449" cy="42144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233F05-21D7-7642-8559-0B9A7299A1B2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7A9028-CDE7-EC40-B764-270ADEC0C714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0D61AC-9024-4B4C-BAAA-A4CE3B7DFC09}"/>
              </a:ext>
            </a:extLst>
          </p:cNvPr>
          <p:cNvSpPr txBox="1"/>
          <p:nvPr/>
        </p:nvSpPr>
        <p:spPr>
          <a:xfrm>
            <a:off x="3151572" y="4304101"/>
            <a:ext cx="284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(10 minutes)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4A12F2-99FB-C64F-ABFF-7FF81495F5A8}"/>
              </a:ext>
            </a:extLst>
          </p:cNvPr>
          <p:cNvGrpSpPr/>
          <p:nvPr/>
        </p:nvGrpSpPr>
        <p:grpSpPr>
          <a:xfrm>
            <a:off x="1038688" y="2528417"/>
            <a:ext cx="421449" cy="421449"/>
            <a:chOff x="1793290" y="3506680"/>
            <a:chExt cx="421449" cy="42144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A48BEF1-265A-B24D-80BA-5421A93D7DDB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6F7B84-4F01-BE4D-BAC1-431C10CF6B97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F48ACE-070F-6F4E-A75E-E2DCD47598E4}"/>
              </a:ext>
            </a:extLst>
          </p:cNvPr>
          <p:cNvGrpSpPr/>
          <p:nvPr/>
        </p:nvGrpSpPr>
        <p:grpSpPr>
          <a:xfrm>
            <a:off x="1038688" y="3010197"/>
            <a:ext cx="421449" cy="421449"/>
            <a:chOff x="1793290" y="3506680"/>
            <a:chExt cx="421449" cy="42144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D79496-0FCA-9645-9A57-AABD3A2BA318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E79695-DB57-2049-8FB2-BB895A7037C2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02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people sitting at a table eating food&#10;&#10;Description automatically generated">
            <a:extLst>
              <a:ext uri="{FF2B5EF4-FFF2-40B4-BE49-F238E27FC236}">
                <a16:creationId xmlns:a16="http://schemas.microsoft.com/office/drawing/2014/main" id="{2E56C738-B128-354F-AF94-FD890B344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5420" y="0"/>
            <a:ext cx="6618580" cy="51435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9A8BBF3-0230-9B4F-8D7E-74157D83F728}"/>
              </a:ext>
            </a:extLst>
          </p:cNvPr>
          <p:cNvSpPr/>
          <p:nvPr/>
        </p:nvSpPr>
        <p:spPr>
          <a:xfrm>
            <a:off x="-1786" y="0"/>
            <a:ext cx="5494564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22AE6-C6F7-8544-BF66-9438D35DD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73" y="1043830"/>
            <a:ext cx="4388528" cy="341086"/>
          </a:xfrm>
        </p:spPr>
        <p:txBody>
          <a:bodyPr/>
          <a:lstStyle/>
          <a:p>
            <a:r>
              <a:rPr lang="en-US" b="1" dirty="0"/>
              <a:t>Nutrition Guidelines for Adults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F3971F-FD70-254B-AD96-E8F554313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305830"/>
              </p:ext>
            </p:extLst>
          </p:nvPr>
        </p:nvGraphicFramePr>
        <p:xfrm>
          <a:off x="214884" y="1578358"/>
          <a:ext cx="4388528" cy="325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22A63292-21E0-9544-99F4-1698859DB86D}"/>
              </a:ext>
            </a:extLst>
          </p:cNvPr>
          <p:cNvSpPr/>
          <p:nvPr/>
        </p:nvSpPr>
        <p:spPr>
          <a:xfrm rot="5400000">
            <a:off x="4113946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F6799B-CAB5-7646-9476-3FCF568BCB07}"/>
              </a:ext>
            </a:extLst>
          </p:cNvPr>
          <p:cNvSpPr txBox="1">
            <a:spLocks/>
          </p:cNvSpPr>
          <p:nvPr/>
        </p:nvSpPr>
        <p:spPr>
          <a:xfrm>
            <a:off x="0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Dietary Guidelines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964ED6-BFEA-574D-BAEC-B4B817E0756A}"/>
              </a:ext>
            </a:extLst>
          </p:cNvPr>
          <p:cNvGrpSpPr/>
          <p:nvPr/>
        </p:nvGrpSpPr>
        <p:grpSpPr>
          <a:xfrm>
            <a:off x="1409633" y="1477715"/>
            <a:ext cx="250274" cy="250274"/>
            <a:chOff x="4490402" y="1864311"/>
            <a:chExt cx="250274" cy="2502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F231FF-481F-684A-B350-A87CF7067E5B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Checkmark">
              <a:extLst>
                <a:ext uri="{FF2B5EF4-FFF2-40B4-BE49-F238E27FC236}">
                  <a16:creationId xmlns:a16="http://schemas.microsoft.com/office/drawing/2014/main" id="{C174893F-B9B5-B54F-905D-3AE26910B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8DC75A-DCDF-694A-8CBC-30E67F0D82AA}"/>
              </a:ext>
            </a:extLst>
          </p:cNvPr>
          <p:cNvGrpSpPr/>
          <p:nvPr/>
        </p:nvGrpSpPr>
        <p:grpSpPr>
          <a:xfrm>
            <a:off x="3162076" y="1477715"/>
            <a:ext cx="250274" cy="250274"/>
            <a:chOff x="4490402" y="1864311"/>
            <a:chExt cx="250274" cy="2502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C975D0-3FFE-7B45-8467-9DB6F0263E0B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 descr="Checkmark">
              <a:extLst>
                <a:ext uri="{FF2B5EF4-FFF2-40B4-BE49-F238E27FC236}">
                  <a16:creationId xmlns:a16="http://schemas.microsoft.com/office/drawing/2014/main" id="{43005BE0-6E7F-8143-9536-4FECA758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48BF0F-808D-A544-9DA7-B074B7D4FC0C}"/>
              </a:ext>
            </a:extLst>
          </p:cNvPr>
          <p:cNvGrpSpPr/>
          <p:nvPr/>
        </p:nvGrpSpPr>
        <p:grpSpPr>
          <a:xfrm>
            <a:off x="1429319" y="2615320"/>
            <a:ext cx="250274" cy="250274"/>
            <a:chOff x="4490402" y="1864311"/>
            <a:chExt cx="250274" cy="2502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86147C-F565-8044-8AF1-44E9C7156671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Graphic 20" descr="Checkmark">
              <a:extLst>
                <a:ext uri="{FF2B5EF4-FFF2-40B4-BE49-F238E27FC236}">
                  <a16:creationId xmlns:a16="http://schemas.microsoft.com/office/drawing/2014/main" id="{2A813DA4-5708-EA49-94EF-F620C29EC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24D04F-CA78-194A-A19F-309907EA9899}"/>
              </a:ext>
            </a:extLst>
          </p:cNvPr>
          <p:cNvGrpSpPr/>
          <p:nvPr/>
        </p:nvGrpSpPr>
        <p:grpSpPr>
          <a:xfrm>
            <a:off x="3184073" y="2615320"/>
            <a:ext cx="250274" cy="250274"/>
            <a:chOff x="4490402" y="1864311"/>
            <a:chExt cx="250274" cy="2502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874B514-B709-E845-BDD8-61628939DCD7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Graphic 23" descr="Checkmark">
              <a:extLst>
                <a:ext uri="{FF2B5EF4-FFF2-40B4-BE49-F238E27FC236}">
                  <a16:creationId xmlns:a16="http://schemas.microsoft.com/office/drawing/2014/main" id="{52A483FA-CA1C-9847-8590-2AE547D19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4A9E74-087B-FA46-B114-C234FCCD9B4C}"/>
              </a:ext>
            </a:extLst>
          </p:cNvPr>
          <p:cNvGrpSpPr/>
          <p:nvPr/>
        </p:nvGrpSpPr>
        <p:grpSpPr>
          <a:xfrm>
            <a:off x="2275146" y="3718743"/>
            <a:ext cx="250274" cy="250274"/>
            <a:chOff x="4490402" y="1864311"/>
            <a:chExt cx="250274" cy="25027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A929F1-758A-8D48-9EC9-890B840D44BF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Checkmark">
              <a:extLst>
                <a:ext uri="{FF2B5EF4-FFF2-40B4-BE49-F238E27FC236}">
                  <a16:creationId xmlns:a16="http://schemas.microsoft.com/office/drawing/2014/main" id="{F4C624F8-354B-9844-AF3E-513330E61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51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at a table eating food&#10;&#10;Description automatically generated">
            <a:extLst>
              <a:ext uri="{FF2B5EF4-FFF2-40B4-BE49-F238E27FC236}">
                <a16:creationId xmlns:a16="http://schemas.microsoft.com/office/drawing/2014/main" id="{AD7C0463-A91F-AB41-B358-F3EAC979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2367" y="9305"/>
            <a:ext cx="6841633" cy="51435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05E7678-68CC-DF48-BDC8-CA87BD231D09}"/>
              </a:ext>
            </a:extLst>
          </p:cNvPr>
          <p:cNvSpPr/>
          <p:nvPr/>
        </p:nvSpPr>
        <p:spPr>
          <a:xfrm>
            <a:off x="-1786" y="0"/>
            <a:ext cx="5494564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9DE93A-82AD-9649-8811-538040788FCB}"/>
              </a:ext>
            </a:extLst>
          </p:cNvPr>
          <p:cNvSpPr/>
          <p:nvPr/>
        </p:nvSpPr>
        <p:spPr>
          <a:xfrm>
            <a:off x="0" y="2672177"/>
            <a:ext cx="4509856" cy="651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9B70AA-E9D5-D646-9512-C2AD4681E163}"/>
              </a:ext>
            </a:extLst>
          </p:cNvPr>
          <p:cNvSpPr/>
          <p:nvPr/>
        </p:nvSpPr>
        <p:spPr>
          <a:xfrm>
            <a:off x="0" y="3799641"/>
            <a:ext cx="4509856" cy="421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77F84D7-C5EF-6442-A078-4502B15ECA8E}"/>
              </a:ext>
            </a:extLst>
          </p:cNvPr>
          <p:cNvSpPr/>
          <p:nvPr/>
        </p:nvSpPr>
        <p:spPr>
          <a:xfrm rot="5400000">
            <a:off x="4113946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815DF8-D3A0-FF49-834F-896D8A4FFA5E}"/>
              </a:ext>
            </a:extLst>
          </p:cNvPr>
          <p:cNvSpPr txBox="1">
            <a:spLocks/>
          </p:cNvSpPr>
          <p:nvPr/>
        </p:nvSpPr>
        <p:spPr>
          <a:xfrm>
            <a:off x="0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Tips for Eating a Healthy Diet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7DD4D1-353E-6C4F-8A4F-3BDDD10709ED}"/>
              </a:ext>
            </a:extLst>
          </p:cNvPr>
          <p:cNvSpPr/>
          <p:nvPr/>
        </p:nvSpPr>
        <p:spPr>
          <a:xfrm>
            <a:off x="0" y="1500326"/>
            <a:ext cx="4509856" cy="651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 descr="Bullseye">
            <a:extLst>
              <a:ext uri="{FF2B5EF4-FFF2-40B4-BE49-F238E27FC236}">
                <a16:creationId xmlns:a16="http://schemas.microsoft.com/office/drawing/2014/main" id="{AD7F85AB-8143-1043-B36A-9A57EA486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645" y="2172136"/>
            <a:ext cx="497267" cy="497267"/>
          </a:xfrm>
          <a:prstGeom prst="rect">
            <a:avLst/>
          </a:prstGeom>
        </p:spPr>
      </p:pic>
      <p:pic>
        <p:nvPicPr>
          <p:cNvPr id="19" name="Graphic 18" descr="Fork and knife">
            <a:extLst>
              <a:ext uri="{FF2B5EF4-FFF2-40B4-BE49-F238E27FC236}">
                <a16:creationId xmlns:a16="http://schemas.microsoft.com/office/drawing/2014/main" id="{D108C750-7B97-F44E-828B-4787208254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101" y="3372161"/>
            <a:ext cx="383094" cy="3830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A727E0-833F-1242-9AA0-A0D9652E15D4}"/>
              </a:ext>
            </a:extLst>
          </p:cNvPr>
          <p:cNvSpPr txBox="1"/>
          <p:nvPr/>
        </p:nvSpPr>
        <p:spPr>
          <a:xfrm>
            <a:off x="662391" y="3868482"/>
            <a:ext cx="950514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lvl="2" algn="ctr" defTabSz="546497">
              <a:lnSpc>
                <a:spcPts val="2000"/>
              </a:lnSpc>
              <a:spcBef>
                <a:spcPct val="70000"/>
              </a:spcBef>
              <a:buClr>
                <a:schemeClr val="tx1"/>
              </a:buClr>
              <a:buSzPct val="100000"/>
            </a:pPr>
            <a:r>
              <a:rPr lang="en-US" sz="2000" b="1" dirty="0">
                <a:solidFill>
                  <a:schemeClr val="tx2"/>
                </a:solidFill>
              </a:rPr>
              <a:t>80/20</a:t>
            </a:r>
          </a:p>
        </p:txBody>
      </p:sp>
      <p:pic>
        <p:nvPicPr>
          <p:cNvPr id="24" name="Graphic 23" descr="Chevron arrows">
            <a:extLst>
              <a:ext uri="{FF2B5EF4-FFF2-40B4-BE49-F238E27FC236}">
                <a16:creationId xmlns:a16="http://schemas.microsoft.com/office/drawing/2014/main" id="{D2E55A67-E4A7-594D-854B-379BBA08E9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0485" y="4176121"/>
            <a:ext cx="534325" cy="53432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D6F2F9-E666-5148-AD3F-70916755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3067" y="1482570"/>
            <a:ext cx="2963322" cy="34063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Eat the colors of the rainbow.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Aim for variety.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Decrease the amount of fast food you eat.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Eat in moderation.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Follow the 80/20 rule.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Be consistent.</a:t>
            </a:r>
          </a:p>
        </p:txBody>
      </p:sp>
      <p:pic>
        <p:nvPicPr>
          <p:cNvPr id="13" name="Graphic 12" descr="Table setting">
            <a:extLst>
              <a:ext uri="{FF2B5EF4-FFF2-40B4-BE49-F238E27FC236}">
                <a16:creationId xmlns:a16="http://schemas.microsoft.com/office/drawing/2014/main" id="{3721CB5B-02B2-A94F-A8E3-41CF053A16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4499" y="1491447"/>
            <a:ext cx="642571" cy="64257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01DBD7E-ED13-3D44-956A-1B06763E63E3}"/>
              </a:ext>
            </a:extLst>
          </p:cNvPr>
          <p:cNvGrpSpPr/>
          <p:nvPr/>
        </p:nvGrpSpPr>
        <p:grpSpPr>
          <a:xfrm>
            <a:off x="858833" y="2690395"/>
            <a:ext cx="557627" cy="611955"/>
            <a:chOff x="858833" y="2663761"/>
            <a:chExt cx="557627" cy="611955"/>
          </a:xfrm>
        </p:grpSpPr>
        <p:pic>
          <p:nvPicPr>
            <p:cNvPr id="17" name="Graphic 16" descr="Arrow: Rotate right">
              <a:extLst>
                <a:ext uri="{FF2B5EF4-FFF2-40B4-BE49-F238E27FC236}">
                  <a16:creationId xmlns:a16="http://schemas.microsoft.com/office/drawing/2014/main" id="{21801CBB-D62F-BC4B-A473-97C56DB12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896645" y="2663761"/>
              <a:ext cx="332749" cy="332749"/>
            </a:xfrm>
            <a:prstGeom prst="rect">
              <a:avLst/>
            </a:prstGeom>
          </p:spPr>
        </p:pic>
        <p:pic>
          <p:nvPicPr>
            <p:cNvPr id="29" name="Graphic 28" descr="Burger and drink">
              <a:extLst>
                <a:ext uri="{FF2B5EF4-FFF2-40B4-BE49-F238E27FC236}">
                  <a16:creationId xmlns:a16="http://schemas.microsoft.com/office/drawing/2014/main" id="{1C92F267-7340-0F45-95A6-8DA58354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8833" y="2718089"/>
              <a:ext cx="557627" cy="557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484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DCD6817-544C-914A-8CED-0E84CD5D16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80" t="-839"/>
          <a:stretch/>
        </p:blipFill>
        <p:spPr>
          <a:xfrm>
            <a:off x="4261282" y="287466"/>
            <a:ext cx="4882718" cy="4856034"/>
          </a:xfrm>
          <a:prstGeom prst="rect">
            <a:avLst/>
          </a:prstGeom>
        </p:spPr>
      </p:pic>
      <p:sp>
        <p:nvSpPr>
          <p:cNvPr id="31" name="Freeform 30">
            <a:extLst>
              <a:ext uri="{FF2B5EF4-FFF2-40B4-BE49-F238E27FC236}">
                <a16:creationId xmlns:a16="http://schemas.microsoft.com/office/drawing/2014/main" id="{3B7DAED8-0639-EA4A-8B26-1B5B5A39155F}"/>
              </a:ext>
            </a:extLst>
          </p:cNvPr>
          <p:cNvSpPr/>
          <p:nvPr/>
        </p:nvSpPr>
        <p:spPr>
          <a:xfrm>
            <a:off x="0" y="0"/>
            <a:ext cx="7057748" cy="5152805"/>
          </a:xfrm>
          <a:custGeom>
            <a:avLst/>
            <a:gdLst>
              <a:gd name="connsiteX0" fmla="*/ 0 w 6391248"/>
              <a:gd name="connsiteY0" fmla="*/ 0 h 5152701"/>
              <a:gd name="connsiteX1" fmla="*/ 5166360 w 6391248"/>
              <a:gd name="connsiteY1" fmla="*/ 0 h 5152701"/>
              <a:gd name="connsiteX2" fmla="*/ 5166360 w 6391248"/>
              <a:gd name="connsiteY2" fmla="*/ 1 h 5152701"/>
              <a:gd name="connsiteX3" fmla="*/ 6391248 w 6391248"/>
              <a:gd name="connsiteY3" fmla="*/ 1 h 5152701"/>
              <a:gd name="connsiteX4" fmla="*/ 6324212 w 6391248"/>
              <a:gd name="connsiteY4" fmla="*/ 86965 h 5152701"/>
              <a:gd name="connsiteX5" fmla="*/ 5517105 w 6391248"/>
              <a:gd name="connsiteY5" fmla="*/ 2613395 h 5152701"/>
              <a:gd name="connsiteX6" fmla="*/ 6324212 w 6391248"/>
              <a:gd name="connsiteY6" fmla="*/ 5139826 h 5152701"/>
              <a:gd name="connsiteX7" fmla="*/ 6334137 w 6391248"/>
              <a:gd name="connsiteY7" fmla="*/ 5152701 h 5152701"/>
              <a:gd name="connsiteX8" fmla="*/ 1667933 w 6391248"/>
              <a:gd name="connsiteY8" fmla="*/ 5152701 h 5152701"/>
              <a:gd name="connsiteX9" fmla="*/ 1667933 w 6391248"/>
              <a:gd name="connsiteY9" fmla="*/ 5152699 h 5152701"/>
              <a:gd name="connsiteX10" fmla="*/ 0 w 6391248"/>
              <a:gd name="connsiteY10" fmla="*/ 5152699 h 5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248" h="5152701">
                <a:moveTo>
                  <a:pt x="0" y="0"/>
                </a:moveTo>
                <a:lnTo>
                  <a:pt x="5166360" y="0"/>
                </a:lnTo>
                <a:lnTo>
                  <a:pt x="5166360" y="1"/>
                </a:lnTo>
                <a:lnTo>
                  <a:pt x="6391248" y="1"/>
                </a:lnTo>
                <a:lnTo>
                  <a:pt x="6324212" y="86965"/>
                </a:lnTo>
                <a:cubicBezTo>
                  <a:pt x="5819995" y="773525"/>
                  <a:pt x="5517105" y="1653712"/>
                  <a:pt x="5517105" y="2613395"/>
                </a:cubicBezTo>
                <a:cubicBezTo>
                  <a:pt x="5517105" y="3573079"/>
                  <a:pt x="5819995" y="4453266"/>
                  <a:pt x="6324212" y="5139826"/>
                </a:cubicBezTo>
                <a:lnTo>
                  <a:pt x="6334137" y="5152701"/>
                </a:lnTo>
                <a:lnTo>
                  <a:pt x="1667933" y="5152701"/>
                </a:lnTo>
                <a:lnTo>
                  <a:pt x="1667933" y="5152699"/>
                </a:lnTo>
                <a:lnTo>
                  <a:pt x="0" y="5152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9247A7-04ED-7045-A612-02FC40386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376757"/>
              </p:ext>
            </p:extLst>
          </p:nvPr>
        </p:nvGraphicFramePr>
        <p:xfrm>
          <a:off x="366204" y="3676128"/>
          <a:ext cx="5481961" cy="128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A1C6EBC-9C4A-6045-9570-92716232B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838243"/>
              </p:ext>
            </p:extLst>
          </p:nvPr>
        </p:nvGraphicFramePr>
        <p:xfrm>
          <a:off x="366204" y="1749673"/>
          <a:ext cx="5481960" cy="104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AE037FFB-03D6-F542-86CC-E518DBF3121F}"/>
              </a:ext>
            </a:extLst>
          </p:cNvPr>
          <p:cNvGrpSpPr/>
          <p:nvPr/>
        </p:nvGrpSpPr>
        <p:grpSpPr>
          <a:xfrm>
            <a:off x="4584992" y="1109394"/>
            <a:ext cx="786012" cy="786015"/>
            <a:chOff x="4506072" y="1030474"/>
            <a:chExt cx="943204" cy="94320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9963C1-7711-FC46-B95D-018E2A16BCC8}"/>
                </a:ext>
              </a:extLst>
            </p:cNvPr>
            <p:cNvSpPr/>
            <p:nvPr/>
          </p:nvSpPr>
          <p:spPr>
            <a:xfrm>
              <a:off x="4506072" y="1030474"/>
              <a:ext cx="943204" cy="943207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15" name="Graphic 14" descr="Brain">
              <a:extLst>
                <a:ext uri="{FF2B5EF4-FFF2-40B4-BE49-F238E27FC236}">
                  <a16:creationId xmlns:a16="http://schemas.microsoft.com/office/drawing/2014/main" id="{3346C5A9-298E-6948-8FC8-1D419A9BD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69502" y="1162452"/>
              <a:ext cx="616344" cy="61634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D59AA0-ECFB-964E-953E-A6F11FB3B313}"/>
              </a:ext>
            </a:extLst>
          </p:cNvPr>
          <p:cNvGrpSpPr/>
          <p:nvPr/>
        </p:nvGrpSpPr>
        <p:grpSpPr>
          <a:xfrm>
            <a:off x="856942" y="3196528"/>
            <a:ext cx="727282" cy="727285"/>
            <a:chOff x="777450" y="3013672"/>
            <a:chExt cx="943204" cy="94320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0DBBA5F-1797-CA4D-B99A-5C4A5A6DBBFB}"/>
                </a:ext>
              </a:extLst>
            </p:cNvPr>
            <p:cNvSpPr/>
            <p:nvPr/>
          </p:nvSpPr>
          <p:spPr>
            <a:xfrm>
              <a:off x="777450" y="3013672"/>
              <a:ext cx="943204" cy="943207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19" name="Graphic 18" descr="Muscular arm">
              <a:extLst>
                <a:ext uri="{FF2B5EF4-FFF2-40B4-BE49-F238E27FC236}">
                  <a16:creationId xmlns:a16="http://schemas.microsoft.com/office/drawing/2014/main" id="{04B0E5DE-9547-6442-9846-9B4E13543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52962" y="3138097"/>
              <a:ext cx="616983" cy="61698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06EC5A7-D635-AF48-8BEC-45AF5EF5739D}"/>
              </a:ext>
            </a:extLst>
          </p:cNvPr>
          <p:cNvGrpSpPr/>
          <p:nvPr/>
        </p:nvGrpSpPr>
        <p:grpSpPr>
          <a:xfrm>
            <a:off x="2740843" y="3196528"/>
            <a:ext cx="727283" cy="727285"/>
            <a:chOff x="2632883" y="3013672"/>
            <a:chExt cx="943204" cy="94320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1A5CA9-C56E-1943-8FDA-C7C596A1903D}"/>
                </a:ext>
              </a:extLst>
            </p:cNvPr>
            <p:cNvSpPr/>
            <p:nvPr/>
          </p:nvSpPr>
          <p:spPr>
            <a:xfrm>
              <a:off x="2632883" y="3013672"/>
              <a:ext cx="943204" cy="943207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1" name="Graphic 20" descr="Heart organ">
              <a:extLst>
                <a:ext uri="{FF2B5EF4-FFF2-40B4-BE49-F238E27FC236}">
                  <a16:creationId xmlns:a16="http://schemas.microsoft.com/office/drawing/2014/main" id="{2F5E21B0-E4EF-BC4E-97AB-E390D684B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821071" y="3173581"/>
              <a:ext cx="572226" cy="57222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F28058-96CC-9049-99E0-FF43B5776514}"/>
              </a:ext>
            </a:extLst>
          </p:cNvPr>
          <p:cNvGrpSpPr/>
          <p:nvPr/>
        </p:nvGrpSpPr>
        <p:grpSpPr>
          <a:xfrm>
            <a:off x="4624745" y="3196528"/>
            <a:ext cx="727283" cy="727285"/>
            <a:chOff x="4506072" y="3013672"/>
            <a:chExt cx="943204" cy="94320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0F84FBE-BB18-7249-8A49-CED6212CD8C1}"/>
                </a:ext>
              </a:extLst>
            </p:cNvPr>
            <p:cNvSpPr/>
            <p:nvPr/>
          </p:nvSpPr>
          <p:spPr>
            <a:xfrm>
              <a:off x="4506072" y="3013672"/>
              <a:ext cx="943204" cy="943207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3" name="Graphic 22" descr="Smiling face with solid fill">
              <a:extLst>
                <a:ext uri="{FF2B5EF4-FFF2-40B4-BE49-F238E27FC236}">
                  <a16:creationId xmlns:a16="http://schemas.microsoft.com/office/drawing/2014/main" id="{F715D1DA-8C7B-0045-BE15-E9A4ED273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704357" y="3212286"/>
              <a:ext cx="545977" cy="54597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DC8437-6569-2A4D-8457-29F9065193B3}"/>
              </a:ext>
            </a:extLst>
          </p:cNvPr>
          <p:cNvGrpSpPr/>
          <p:nvPr/>
        </p:nvGrpSpPr>
        <p:grpSpPr>
          <a:xfrm>
            <a:off x="866504" y="1145936"/>
            <a:ext cx="727282" cy="727284"/>
            <a:chOff x="777450" y="1030474"/>
            <a:chExt cx="943204" cy="94320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7E1BBF-BACE-D141-8E7A-86C348488A79}"/>
                </a:ext>
              </a:extLst>
            </p:cNvPr>
            <p:cNvSpPr/>
            <p:nvPr/>
          </p:nvSpPr>
          <p:spPr>
            <a:xfrm>
              <a:off x="777450" y="1030474"/>
              <a:ext cx="943204" cy="943207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5" name="Graphic 24" descr="Lightning bolt">
              <a:extLst>
                <a:ext uri="{FF2B5EF4-FFF2-40B4-BE49-F238E27FC236}">
                  <a16:creationId xmlns:a16="http://schemas.microsoft.com/office/drawing/2014/main" id="{36D6ED93-C17C-434C-9CCF-04F6928B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81200" y="1231350"/>
              <a:ext cx="547446" cy="54744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302725-E455-7343-B233-D811DD5905C1}"/>
              </a:ext>
            </a:extLst>
          </p:cNvPr>
          <p:cNvGrpSpPr/>
          <p:nvPr/>
        </p:nvGrpSpPr>
        <p:grpSpPr>
          <a:xfrm>
            <a:off x="2740844" y="1162452"/>
            <a:ext cx="727282" cy="727284"/>
            <a:chOff x="2632883" y="1030474"/>
            <a:chExt cx="943204" cy="94320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2EFA21-B354-8242-B2D8-C718FAD1DF06}"/>
                </a:ext>
              </a:extLst>
            </p:cNvPr>
            <p:cNvSpPr/>
            <p:nvPr/>
          </p:nvSpPr>
          <p:spPr>
            <a:xfrm>
              <a:off x="2632883" y="1030474"/>
              <a:ext cx="943204" cy="943207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6586FE16-FC07-4043-B447-2844F425C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839155" y="1193613"/>
              <a:ext cx="574089" cy="574089"/>
            </a:xfrm>
            <a:prstGeom prst="rect">
              <a:avLst/>
            </a:prstGeom>
          </p:spPr>
        </p:pic>
      </p:grpSp>
      <p:sp>
        <p:nvSpPr>
          <p:cNvPr id="32" name="Freeform 31">
            <a:extLst>
              <a:ext uri="{FF2B5EF4-FFF2-40B4-BE49-F238E27FC236}">
                <a16:creationId xmlns:a16="http://schemas.microsoft.com/office/drawing/2014/main" id="{28E1455C-911E-6041-9C6C-F0B4EA635A95}"/>
              </a:ext>
            </a:extLst>
          </p:cNvPr>
          <p:cNvSpPr/>
          <p:nvPr/>
        </p:nvSpPr>
        <p:spPr>
          <a:xfrm rot="5400000">
            <a:off x="4115732" y="-4115731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EB84468-DF6C-A944-88DC-8BD7983F3400}"/>
              </a:ext>
            </a:extLst>
          </p:cNvPr>
          <p:cNvSpPr txBox="1">
            <a:spLocks/>
          </p:cNvSpPr>
          <p:nvPr/>
        </p:nvSpPr>
        <p:spPr>
          <a:xfrm>
            <a:off x="1786" y="180111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Benefits of Healthy Eating</a:t>
            </a:r>
          </a:p>
        </p:txBody>
      </p:sp>
    </p:spTree>
    <p:extLst>
      <p:ext uri="{BB962C8B-B14F-4D97-AF65-F5344CB8AC3E}">
        <p14:creationId xmlns:p14="http://schemas.microsoft.com/office/powerpoint/2010/main" val="352471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F0D61AC-9024-4B4C-BAAA-A4CE3B7DFC09}"/>
              </a:ext>
            </a:extLst>
          </p:cNvPr>
          <p:cNvSpPr txBox="1"/>
          <p:nvPr/>
        </p:nvSpPr>
        <p:spPr>
          <a:xfrm>
            <a:off x="3151572" y="4304101"/>
            <a:ext cx="284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(10 minutes)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429B73A-9F37-294F-AD08-1F4334B12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56" y="402336"/>
            <a:ext cx="8585488" cy="920437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C0FC097-7780-B348-9E22-926A822B2E3C}"/>
              </a:ext>
            </a:extLst>
          </p:cNvPr>
          <p:cNvSpPr txBox="1">
            <a:spLocks/>
          </p:cNvSpPr>
          <p:nvPr/>
        </p:nvSpPr>
        <p:spPr>
          <a:xfrm>
            <a:off x="1677880" y="1983498"/>
            <a:ext cx="6728055" cy="1443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In writing, describe 2 to 3 typical meals for you.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Make adjustments to those meals using the MyPlate meal guidelines.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Participate in group discussion on how to adapt meals to MyPlate.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AF5BBC-BA96-8E40-9966-B672104F299E}"/>
              </a:ext>
            </a:extLst>
          </p:cNvPr>
          <p:cNvGrpSpPr/>
          <p:nvPr/>
        </p:nvGrpSpPr>
        <p:grpSpPr>
          <a:xfrm>
            <a:off x="1038688" y="1889322"/>
            <a:ext cx="421449" cy="421449"/>
            <a:chOff x="1793290" y="3506680"/>
            <a:chExt cx="421449" cy="42144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8D70401-17CC-AE4E-B0F2-528790CA3804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65E9E3-BDC8-004B-B146-ACAE1BD6CDFC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0821A6-7CC8-C84A-B199-84D6D81EB3B6}"/>
              </a:ext>
            </a:extLst>
          </p:cNvPr>
          <p:cNvGrpSpPr/>
          <p:nvPr/>
        </p:nvGrpSpPr>
        <p:grpSpPr>
          <a:xfrm>
            <a:off x="1038688" y="2449761"/>
            <a:ext cx="421449" cy="421449"/>
            <a:chOff x="1793290" y="3506680"/>
            <a:chExt cx="421449" cy="42144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3C9C7FB-3937-834D-BDB0-CC3F2B8231CA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CEEF36-E413-1B46-9D4E-6B998E39CE29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FBE8DE-CF2F-294B-8AAC-40EF814E42A4}"/>
              </a:ext>
            </a:extLst>
          </p:cNvPr>
          <p:cNvGrpSpPr/>
          <p:nvPr/>
        </p:nvGrpSpPr>
        <p:grpSpPr>
          <a:xfrm>
            <a:off x="1038688" y="2990537"/>
            <a:ext cx="421449" cy="421449"/>
            <a:chOff x="1793290" y="3506680"/>
            <a:chExt cx="421449" cy="42144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6DA56E4-31A4-4B4F-B118-CF4AB3F1A932}"/>
                </a:ext>
              </a:extLst>
            </p:cNvPr>
            <p:cNvSpPr/>
            <p:nvPr/>
          </p:nvSpPr>
          <p:spPr>
            <a:xfrm>
              <a:off x="1793290" y="3506680"/>
              <a:ext cx="421449" cy="42144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C8063A-6DA9-5547-A045-7FC403ABE360}"/>
                </a:ext>
              </a:extLst>
            </p:cNvPr>
            <p:cNvSpPr txBox="1"/>
            <p:nvPr/>
          </p:nvSpPr>
          <p:spPr>
            <a:xfrm>
              <a:off x="1864310" y="3533314"/>
              <a:ext cx="323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31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t a table eating food&#10;&#10;Description automatically generated">
            <a:extLst>
              <a:ext uri="{FF2B5EF4-FFF2-40B4-BE49-F238E27FC236}">
                <a16:creationId xmlns:a16="http://schemas.microsoft.com/office/drawing/2014/main" id="{3A2F3726-212A-BE47-915D-7CFBBAB31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" y="-2281"/>
            <a:ext cx="9140428" cy="50568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AA89E5-7DFD-484A-A7A1-21430E07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1215A0A-07E1-A641-8522-CA6B1D8C6268}"/>
              </a:ext>
            </a:extLst>
          </p:cNvPr>
          <p:cNvSpPr/>
          <p:nvPr/>
        </p:nvSpPr>
        <p:spPr>
          <a:xfrm rot="5400000">
            <a:off x="4115732" y="-4118012"/>
            <a:ext cx="914322" cy="9145786"/>
          </a:xfrm>
          <a:custGeom>
            <a:avLst/>
            <a:gdLst>
              <a:gd name="connsiteX0" fmla="*/ 0 w 914322"/>
              <a:gd name="connsiteY0" fmla="*/ 9144000 h 9145786"/>
              <a:gd name="connsiteX1" fmla="*/ 0 w 914322"/>
              <a:gd name="connsiteY1" fmla="*/ 0 h 9145786"/>
              <a:gd name="connsiteX2" fmla="*/ 698500 w 914322"/>
              <a:gd name="connsiteY2" fmla="*/ 0 h 9145786"/>
              <a:gd name="connsiteX3" fmla="*/ 698500 w 914322"/>
              <a:gd name="connsiteY3" fmla="*/ 4046 h 9145786"/>
              <a:gd name="connsiteX4" fmla="*/ 754449 w 914322"/>
              <a:gd name="connsiteY4" fmla="*/ 4046 h 9145786"/>
              <a:gd name="connsiteX5" fmla="*/ 758383 w 914322"/>
              <a:gd name="connsiteY5" fmla="*/ 28189 h 9145786"/>
              <a:gd name="connsiteX6" fmla="*/ 914322 w 914322"/>
              <a:gd name="connsiteY6" fmla="*/ 4608804 h 9145786"/>
              <a:gd name="connsiteX7" fmla="*/ 768695 w 914322"/>
              <a:gd name="connsiteY7" fmla="*/ 9114015 h 9145786"/>
              <a:gd name="connsiteX8" fmla="*/ 764350 w 914322"/>
              <a:gd name="connsiteY8" fmla="*/ 9145786 h 9145786"/>
              <a:gd name="connsiteX9" fmla="*/ 470450 w 914322"/>
              <a:gd name="connsiteY9" fmla="*/ 9145786 h 9145786"/>
              <a:gd name="connsiteX10" fmla="*/ 470450 w 914322"/>
              <a:gd name="connsiteY10" fmla="*/ 9144000 h 91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22" h="9145786">
                <a:moveTo>
                  <a:pt x="0" y="9144000"/>
                </a:moveTo>
                <a:lnTo>
                  <a:pt x="0" y="0"/>
                </a:lnTo>
                <a:lnTo>
                  <a:pt x="698500" y="0"/>
                </a:lnTo>
                <a:lnTo>
                  <a:pt x="698500" y="4046"/>
                </a:lnTo>
                <a:lnTo>
                  <a:pt x="754449" y="4046"/>
                </a:lnTo>
                <a:lnTo>
                  <a:pt x="758383" y="28189"/>
                </a:lnTo>
                <a:cubicBezTo>
                  <a:pt x="848726" y="635447"/>
                  <a:pt x="914322" y="2456578"/>
                  <a:pt x="914322" y="4608804"/>
                </a:cubicBezTo>
                <a:cubicBezTo>
                  <a:pt x="914322" y="6678252"/>
                  <a:pt x="853675" y="8441584"/>
                  <a:pt x="768695" y="9114015"/>
                </a:cubicBezTo>
                <a:lnTo>
                  <a:pt x="764350" y="9145786"/>
                </a:lnTo>
                <a:lnTo>
                  <a:pt x="470450" y="9145786"/>
                </a:lnTo>
                <a:lnTo>
                  <a:pt x="470450" y="914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6BDDA0-82D0-CA4A-A9E7-0FC49EB62CB7}"/>
              </a:ext>
            </a:extLst>
          </p:cNvPr>
          <p:cNvSpPr txBox="1">
            <a:spLocks/>
          </p:cNvSpPr>
          <p:nvPr/>
        </p:nvSpPr>
        <p:spPr>
          <a:xfrm>
            <a:off x="1786" y="177830"/>
            <a:ext cx="9144000" cy="4357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F597A154-F565-F34C-95D9-0F272C230095}"/>
              </a:ext>
            </a:extLst>
          </p:cNvPr>
          <p:cNvSpPr/>
          <p:nvPr/>
        </p:nvSpPr>
        <p:spPr>
          <a:xfrm flipH="1">
            <a:off x="-3571" y="3586583"/>
            <a:ext cx="6812744" cy="1563241"/>
          </a:xfrm>
          <a:custGeom>
            <a:avLst/>
            <a:gdLst>
              <a:gd name="connsiteX0" fmla="*/ 0 w 3802830"/>
              <a:gd name="connsiteY0" fmla="*/ 0 h 1765845"/>
              <a:gd name="connsiteX1" fmla="*/ 3802830 w 3802830"/>
              <a:gd name="connsiteY1" fmla="*/ 0 h 1765845"/>
              <a:gd name="connsiteX2" fmla="*/ 3802830 w 3802830"/>
              <a:gd name="connsiteY2" fmla="*/ 1765845 h 1765845"/>
              <a:gd name="connsiteX3" fmla="*/ 0 w 3802830"/>
              <a:gd name="connsiteY3" fmla="*/ 1765845 h 1765845"/>
              <a:gd name="connsiteX4" fmla="*/ 0 w 3802830"/>
              <a:gd name="connsiteY4" fmla="*/ 0 h 1765845"/>
              <a:gd name="connsiteX0" fmla="*/ 559294 w 4362124"/>
              <a:gd name="connsiteY0" fmla="*/ 0 h 1765845"/>
              <a:gd name="connsiteX1" fmla="*/ 4362124 w 4362124"/>
              <a:gd name="connsiteY1" fmla="*/ 0 h 1765845"/>
              <a:gd name="connsiteX2" fmla="*/ 4362124 w 4362124"/>
              <a:gd name="connsiteY2" fmla="*/ 1765845 h 1765845"/>
              <a:gd name="connsiteX3" fmla="*/ 0 w 4362124"/>
              <a:gd name="connsiteY3" fmla="*/ 1765845 h 1765845"/>
              <a:gd name="connsiteX4" fmla="*/ 559294 w 4362124"/>
              <a:gd name="connsiteY4" fmla="*/ 0 h 176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124" h="1765845">
                <a:moveTo>
                  <a:pt x="559294" y="0"/>
                </a:moveTo>
                <a:lnTo>
                  <a:pt x="4362124" y="0"/>
                </a:lnTo>
                <a:lnTo>
                  <a:pt x="4362124" y="1765845"/>
                </a:lnTo>
                <a:lnTo>
                  <a:pt x="0" y="1765845"/>
                </a:lnTo>
                <a:lnTo>
                  <a:pt x="559294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F2318D-CE75-AD47-B4A0-0CB89EE5FCC9}"/>
              </a:ext>
            </a:extLst>
          </p:cNvPr>
          <p:cNvSpPr/>
          <p:nvPr/>
        </p:nvSpPr>
        <p:spPr>
          <a:xfrm>
            <a:off x="3530601" y="3586583"/>
            <a:ext cx="5613400" cy="1563241"/>
          </a:xfrm>
          <a:custGeom>
            <a:avLst/>
            <a:gdLst>
              <a:gd name="connsiteX0" fmla="*/ 0 w 3802830"/>
              <a:gd name="connsiteY0" fmla="*/ 0 h 1765845"/>
              <a:gd name="connsiteX1" fmla="*/ 3802830 w 3802830"/>
              <a:gd name="connsiteY1" fmla="*/ 0 h 1765845"/>
              <a:gd name="connsiteX2" fmla="*/ 3802830 w 3802830"/>
              <a:gd name="connsiteY2" fmla="*/ 1765845 h 1765845"/>
              <a:gd name="connsiteX3" fmla="*/ 0 w 3802830"/>
              <a:gd name="connsiteY3" fmla="*/ 1765845 h 1765845"/>
              <a:gd name="connsiteX4" fmla="*/ 0 w 3802830"/>
              <a:gd name="connsiteY4" fmla="*/ 0 h 1765845"/>
              <a:gd name="connsiteX0" fmla="*/ 559294 w 4362124"/>
              <a:gd name="connsiteY0" fmla="*/ 0 h 1765845"/>
              <a:gd name="connsiteX1" fmla="*/ 4362124 w 4362124"/>
              <a:gd name="connsiteY1" fmla="*/ 0 h 1765845"/>
              <a:gd name="connsiteX2" fmla="*/ 4362124 w 4362124"/>
              <a:gd name="connsiteY2" fmla="*/ 1765845 h 1765845"/>
              <a:gd name="connsiteX3" fmla="*/ 0 w 4362124"/>
              <a:gd name="connsiteY3" fmla="*/ 1765845 h 1765845"/>
              <a:gd name="connsiteX4" fmla="*/ 559294 w 4362124"/>
              <a:gd name="connsiteY4" fmla="*/ 0 h 176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124" h="1765845">
                <a:moveTo>
                  <a:pt x="559294" y="0"/>
                </a:moveTo>
                <a:lnTo>
                  <a:pt x="4362124" y="0"/>
                </a:lnTo>
                <a:lnTo>
                  <a:pt x="4362124" y="1765845"/>
                </a:lnTo>
                <a:lnTo>
                  <a:pt x="0" y="1765845"/>
                </a:lnTo>
                <a:lnTo>
                  <a:pt x="55929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FCDEC7A2-0A59-C642-9B94-DA646284C590}"/>
              </a:ext>
            </a:extLst>
          </p:cNvPr>
          <p:cNvSpPr txBox="1">
            <a:spLocks/>
          </p:cNvSpPr>
          <p:nvPr/>
        </p:nvSpPr>
        <p:spPr>
          <a:xfrm>
            <a:off x="4158812" y="3752872"/>
            <a:ext cx="4774744" cy="1233996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What are some of the benefits of healthy eating?</a:t>
            </a:r>
          </a:p>
          <a:p>
            <a:pPr marL="457189"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457189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Remember the perceived barrier you chose earlier. We will discuss that next week. 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B0721E0-041C-1445-BED7-0E5D520F6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444" y="3752872"/>
            <a:ext cx="3472556" cy="950911"/>
          </a:xfrm>
        </p:spPr>
        <p:txBody>
          <a:bodyPr/>
          <a:lstStyle/>
          <a:p>
            <a:pPr marL="457189" lvl="1" indent="0">
              <a:buNone/>
            </a:pPr>
            <a:r>
              <a:rPr lang="en-US" sz="1600" dirty="0"/>
              <a:t>What are the components of a healthy, balanced diet?</a:t>
            </a:r>
          </a:p>
          <a:p>
            <a:pPr marL="457189" lvl="1" indent="0">
              <a:buNone/>
            </a:pPr>
            <a:r>
              <a:rPr lang="en-US" sz="1600" dirty="0"/>
              <a:t>What are some tips to eating a healthier diet?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E131E4-5ECE-2E48-BEE0-0F7C9358E963}"/>
              </a:ext>
            </a:extLst>
          </p:cNvPr>
          <p:cNvGrpSpPr/>
          <p:nvPr/>
        </p:nvGrpSpPr>
        <p:grpSpPr>
          <a:xfrm>
            <a:off x="412479" y="3823465"/>
            <a:ext cx="250274" cy="250274"/>
            <a:chOff x="4490402" y="1864311"/>
            <a:chExt cx="250274" cy="2502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9BC317-0EAC-9547-99E8-BB24D66FC90F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 descr="Checkmark">
              <a:extLst>
                <a:ext uri="{FF2B5EF4-FFF2-40B4-BE49-F238E27FC236}">
                  <a16:creationId xmlns:a16="http://schemas.microsoft.com/office/drawing/2014/main" id="{3AB18869-F5E1-6241-8815-3A1467B9F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0759D2-4013-7E46-8992-77B788588115}"/>
              </a:ext>
            </a:extLst>
          </p:cNvPr>
          <p:cNvGrpSpPr/>
          <p:nvPr/>
        </p:nvGrpSpPr>
        <p:grpSpPr>
          <a:xfrm>
            <a:off x="412479" y="4314532"/>
            <a:ext cx="250274" cy="250274"/>
            <a:chOff x="4490402" y="1864311"/>
            <a:chExt cx="250274" cy="2502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B6E445-3736-1E47-A162-2FB5C28E16C5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Graphic 20" descr="Checkmark">
              <a:extLst>
                <a:ext uri="{FF2B5EF4-FFF2-40B4-BE49-F238E27FC236}">
                  <a16:creationId xmlns:a16="http://schemas.microsoft.com/office/drawing/2014/main" id="{DA85064C-2A6E-BC41-8375-6AB76D976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3BC067-D8BF-E84C-A53C-FAB84839EA25}"/>
              </a:ext>
            </a:extLst>
          </p:cNvPr>
          <p:cNvGrpSpPr/>
          <p:nvPr/>
        </p:nvGrpSpPr>
        <p:grpSpPr>
          <a:xfrm>
            <a:off x="4341012" y="3823465"/>
            <a:ext cx="250274" cy="250274"/>
            <a:chOff x="4490402" y="1864311"/>
            <a:chExt cx="250274" cy="2502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EB7D0D5-6551-7D45-819F-DBB60328898F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Graphic 23" descr="Checkmark">
              <a:extLst>
                <a:ext uri="{FF2B5EF4-FFF2-40B4-BE49-F238E27FC236}">
                  <a16:creationId xmlns:a16="http://schemas.microsoft.com/office/drawing/2014/main" id="{736E1888-782E-DE48-9EF2-17D469436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7C5D3E-BCBD-2D4A-A42A-3C8A90871040}"/>
              </a:ext>
            </a:extLst>
          </p:cNvPr>
          <p:cNvGrpSpPr/>
          <p:nvPr/>
        </p:nvGrpSpPr>
        <p:grpSpPr>
          <a:xfrm>
            <a:off x="4341012" y="4325530"/>
            <a:ext cx="250274" cy="250274"/>
            <a:chOff x="4490402" y="1864311"/>
            <a:chExt cx="250274" cy="25027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19AA236-4364-8946-B9F6-62A61D14E4A2}"/>
                </a:ext>
              </a:extLst>
            </p:cNvPr>
            <p:cNvSpPr/>
            <p:nvPr/>
          </p:nvSpPr>
          <p:spPr>
            <a:xfrm>
              <a:off x="4490402" y="1864311"/>
              <a:ext cx="250274" cy="2502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 descr="Checkmark">
              <a:extLst>
                <a:ext uri="{FF2B5EF4-FFF2-40B4-BE49-F238E27FC236}">
                  <a16:creationId xmlns:a16="http://schemas.microsoft.com/office/drawing/2014/main" id="{4398265F-7111-A845-9E48-D23062A76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571517">
              <a:off x="4535250" y="1909159"/>
              <a:ext cx="182575" cy="182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4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96E1-F218-4177-B193-283C4E3E2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Session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E73EB-E6A0-4788-8746-230B595B98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76430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Dividers">
  <a:themeElements>
    <a:clrScheme name="Tivity Health 2019-01 1">
      <a:dk1>
        <a:srgbClr val="244C59"/>
      </a:dk1>
      <a:lt1>
        <a:srgbClr val="FFFFFF"/>
      </a:lt1>
      <a:dk2>
        <a:srgbClr val="FF3700"/>
      </a:dk2>
      <a:lt2>
        <a:srgbClr val="000000"/>
      </a:lt2>
      <a:accent1>
        <a:srgbClr val="244C59"/>
      </a:accent1>
      <a:accent2>
        <a:srgbClr val="7BDCD5"/>
      </a:accent2>
      <a:accent3>
        <a:srgbClr val="DFC5AC"/>
      </a:accent3>
      <a:accent4>
        <a:srgbClr val="0082A3"/>
      </a:accent4>
      <a:accent5>
        <a:srgbClr val="BBBCBC"/>
      </a:accent5>
      <a:accent6>
        <a:srgbClr val="FF7300"/>
      </a:accent6>
      <a:hlink>
        <a:srgbClr val="244C59"/>
      </a:hlink>
      <a:folHlink>
        <a:srgbClr val="3764B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7509POWERPOINTTEMPS0119_TEMPLATE_30FP  -  Read-Only" id="{33AC695D-C96A-4694-8853-5C2C42D0253F}" vid="{E78EEF53-A36F-4C6E-906F-A7BA0B1ADF78}"/>
    </a:ext>
  </a:extLst>
</a:theme>
</file>

<file path=ppt/theme/theme2.xml><?xml version="1.0" encoding="utf-8"?>
<a:theme xmlns:a="http://schemas.openxmlformats.org/drawingml/2006/main" name="Headers + Content Layout">
  <a:themeElements>
    <a:clrScheme name="Tivity Brand">
      <a:dk1>
        <a:srgbClr val="244C59"/>
      </a:dk1>
      <a:lt1>
        <a:srgbClr val="FFFFFF"/>
      </a:lt1>
      <a:dk2>
        <a:srgbClr val="FF3200"/>
      </a:dk2>
      <a:lt2>
        <a:srgbClr val="000000"/>
      </a:lt2>
      <a:accent1>
        <a:srgbClr val="244C59"/>
      </a:accent1>
      <a:accent2>
        <a:srgbClr val="7CDCD5"/>
      </a:accent2>
      <a:accent3>
        <a:srgbClr val="E0C6AD"/>
      </a:accent3>
      <a:accent4>
        <a:srgbClr val="3A6E6B"/>
      </a:accent4>
      <a:accent5>
        <a:srgbClr val="F18A00"/>
      </a:accent5>
      <a:accent6>
        <a:srgbClr val="7E1A02"/>
      </a:accent6>
      <a:hlink>
        <a:srgbClr val="244C59"/>
      </a:hlink>
      <a:folHlink>
        <a:srgbClr val="7CDCD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7509POWERPOINTTEMPS0119_TEMPLATE_30FP  -  Read-Only" id="{33AC695D-C96A-4694-8853-5C2C42D0253F}" vid="{CDA2EB26-1178-4992-AEA4-4F3641CBBC6B}"/>
    </a:ext>
  </a:extLst>
</a:theme>
</file>

<file path=ppt/theme/theme3.xml><?xml version="1.0" encoding="utf-8"?>
<a:theme xmlns:a="http://schemas.openxmlformats.org/drawingml/2006/main" name="1_Headers + Content Layout">
  <a:themeElements>
    <a:clrScheme name="Tivity Brand">
      <a:dk1>
        <a:srgbClr val="244C59"/>
      </a:dk1>
      <a:lt1>
        <a:srgbClr val="FFFFFF"/>
      </a:lt1>
      <a:dk2>
        <a:srgbClr val="FF3200"/>
      </a:dk2>
      <a:lt2>
        <a:srgbClr val="000000"/>
      </a:lt2>
      <a:accent1>
        <a:srgbClr val="244C59"/>
      </a:accent1>
      <a:accent2>
        <a:srgbClr val="7CDCD5"/>
      </a:accent2>
      <a:accent3>
        <a:srgbClr val="E0C6AD"/>
      </a:accent3>
      <a:accent4>
        <a:srgbClr val="3A6E6B"/>
      </a:accent4>
      <a:accent5>
        <a:srgbClr val="F18A00"/>
      </a:accent5>
      <a:accent6>
        <a:srgbClr val="7E1A02"/>
      </a:accent6>
      <a:hlink>
        <a:srgbClr val="244C59"/>
      </a:hlink>
      <a:folHlink>
        <a:srgbClr val="7CDCD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7509POWERPOINTTEMPS0119_TEMPLATE_30FP  -  Read-Only" id="{33AC695D-C96A-4694-8853-5C2C42D0253F}" vid="{7CAB71B8-CC8F-41D1-A180-D98EDDC3F0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9EE595-E7FF-4298-B2D5-87BA2BB3ECC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6FDC30-14FC-4A80-A6D2-B39B8D68B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BC27B5-1433-4E5B-BC14-3C23C62E75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Section Dividers</Template>
  <TotalTime>46989</TotalTime>
  <Words>1428</Words>
  <Application>Microsoft Office PowerPoint</Application>
  <PresentationFormat>On-screen Show (16:9)</PresentationFormat>
  <Paragraphs>208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Section Dividers</vt:lpstr>
      <vt:lpstr>Headers + Content Layout</vt:lpstr>
      <vt:lpstr>1_Headers + Content Layout</vt:lpstr>
      <vt:lpstr>Nutrition as We Age</vt:lpstr>
      <vt:lpstr>PowerPoint Presentation</vt:lpstr>
      <vt:lpstr>Activity</vt:lpstr>
      <vt:lpstr>PowerPoint Presentation</vt:lpstr>
      <vt:lpstr>PowerPoint Presentation</vt:lpstr>
      <vt:lpstr>PowerPoint Presentation</vt:lpstr>
      <vt:lpstr>Activity</vt:lpstr>
      <vt:lpstr>Activity</vt:lpstr>
      <vt:lpstr>End of Session 1</vt:lpstr>
      <vt:lpstr>Nutrition as We Age</vt:lpstr>
      <vt:lpstr>PowerPoint Presentation</vt:lpstr>
      <vt:lpstr>Activity</vt:lpstr>
      <vt:lpstr>PowerPoint Presentation</vt:lpstr>
      <vt:lpstr>PowerPoint Presentation</vt:lpstr>
      <vt:lpstr>Activity</vt:lpstr>
      <vt:lpstr>Activity</vt:lpstr>
      <vt:lpstr>End of Session Two</vt:lpstr>
      <vt:lpstr>Nutrition as We Age</vt:lpstr>
      <vt:lpstr>PowerPoint Presentation</vt:lpstr>
      <vt:lpstr>PowerPoint Presentation</vt:lpstr>
      <vt:lpstr>Resources (Optional slide based on participants)</vt:lpstr>
      <vt:lpstr>PowerPoint Presentation</vt:lpstr>
      <vt:lpstr>Activity</vt:lpstr>
      <vt:lpstr>Activity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new PowerPoint template</dc:title>
  <dc:creator>Sneed, Andrea</dc:creator>
  <cp:lastModifiedBy>Koehler, Kimberly</cp:lastModifiedBy>
  <cp:revision>194</cp:revision>
  <cp:lastPrinted>2019-01-30T07:41:07Z</cp:lastPrinted>
  <dcterms:created xsi:type="dcterms:W3CDTF">2019-03-29T18:14:48Z</dcterms:created>
  <dcterms:modified xsi:type="dcterms:W3CDTF">2020-03-30T19:02:51Z</dcterms:modified>
</cp:coreProperties>
</file>