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8" r:id="rId1"/>
    <p:sldMasterId id="2147483727" r:id="rId2"/>
    <p:sldMasterId id="2147483792" r:id="rId3"/>
  </p:sldMasterIdLst>
  <p:notesMasterIdLst>
    <p:notesMasterId r:id="rId15"/>
  </p:notesMasterIdLst>
  <p:handoutMasterIdLst>
    <p:handoutMasterId r:id="rId16"/>
  </p:handoutMasterIdLst>
  <p:sldIdLst>
    <p:sldId id="303" r:id="rId4"/>
    <p:sldId id="305" r:id="rId5"/>
    <p:sldId id="341" r:id="rId6"/>
    <p:sldId id="342" r:id="rId7"/>
    <p:sldId id="321" r:id="rId8"/>
    <p:sldId id="338" r:id="rId9"/>
    <p:sldId id="322" r:id="rId10"/>
    <p:sldId id="345" r:id="rId11"/>
    <p:sldId id="346" r:id="rId12"/>
    <p:sldId id="344" r:id="rId13"/>
    <p:sldId id="27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Ann" initials="JA" lastIdx="2" clrIdx="0">
    <p:extLst>
      <p:ext uri="{19B8F6BF-5375-455C-9EA6-DF929625EA0E}">
        <p15:presenceInfo xmlns:p15="http://schemas.microsoft.com/office/powerpoint/2012/main" userId="S::Ann.Johnson@TivityHealth.com::21452132-5939-47d2-8e9c-166af58b01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300"/>
    <a:srgbClr val="006680"/>
    <a:srgbClr val="98999B"/>
    <a:srgbClr val="BCBCBC"/>
    <a:srgbClr val="005870"/>
    <a:srgbClr val="F9F9F9"/>
    <a:srgbClr val="F7F7F7"/>
    <a:srgbClr val="7EDDD3"/>
    <a:srgbClr val="97999B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8" autoAdjust="0"/>
    <p:restoredTop sz="95380" autoAdjust="0"/>
  </p:normalViewPr>
  <p:slideViewPr>
    <p:cSldViewPr snapToGrid="0" snapToObjects="1">
      <p:cViewPr varScale="1">
        <p:scale>
          <a:sx n="92" d="100"/>
          <a:sy n="92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1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8AE4D-F302-B246-81AD-D0E6D5CFC83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19767-5023-4843-BD62-080C7752E367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Make half of your plate fruits and vegetables.</a:t>
          </a:r>
        </a:p>
      </dgm:t>
    </dgm:pt>
    <dgm:pt modelId="{1BF4180D-AE16-C04F-9262-5277ACB48812}" type="parTrans" cxnId="{9A8A4C9D-5348-054A-A7ED-72B0888B0E9F}">
      <dgm:prSet/>
      <dgm:spPr/>
      <dgm:t>
        <a:bodyPr/>
        <a:lstStyle/>
        <a:p>
          <a:endParaRPr lang="en-US"/>
        </a:p>
      </dgm:t>
    </dgm:pt>
    <dgm:pt modelId="{D80AE6B0-6EBE-C34D-9DBF-E6A6EF187894}" type="sibTrans" cxnId="{9A8A4C9D-5348-054A-A7ED-72B0888B0E9F}">
      <dgm:prSet/>
      <dgm:spPr/>
      <dgm:t>
        <a:bodyPr/>
        <a:lstStyle/>
        <a:p>
          <a:endParaRPr lang="en-US"/>
        </a:p>
      </dgm:t>
    </dgm:pt>
    <dgm:pt modelId="{F98E2EB5-AE16-6A4B-A30C-C7052E4F0912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Make half of your grains whole grains.</a:t>
          </a:r>
        </a:p>
      </dgm:t>
    </dgm:pt>
    <dgm:pt modelId="{F13B3DA5-66A6-3C4F-96E2-26DBFD263BF1}" type="parTrans" cxnId="{A03F2394-8AE5-FA44-9554-73BF23360585}">
      <dgm:prSet/>
      <dgm:spPr/>
      <dgm:t>
        <a:bodyPr/>
        <a:lstStyle/>
        <a:p>
          <a:endParaRPr lang="en-US"/>
        </a:p>
      </dgm:t>
    </dgm:pt>
    <dgm:pt modelId="{59AA9EAB-7509-E14C-BBA1-AA9681C712F3}" type="sibTrans" cxnId="{A03F2394-8AE5-FA44-9554-73BF23360585}">
      <dgm:prSet/>
      <dgm:spPr/>
      <dgm:t>
        <a:bodyPr/>
        <a:lstStyle/>
        <a:p>
          <a:endParaRPr lang="en-US"/>
        </a:p>
      </dgm:t>
    </dgm:pt>
    <dgm:pt modelId="{213CDF20-D552-CF48-A97C-5B5208890FFB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Choose low-fat and fat-free milk or yogurt.</a:t>
          </a:r>
        </a:p>
      </dgm:t>
    </dgm:pt>
    <dgm:pt modelId="{796CB70D-A699-D44D-BDDD-9B331E7EF688}" type="parTrans" cxnId="{8FB6FBE0-6E49-5645-AF96-9298B801C158}">
      <dgm:prSet/>
      <dgm:spPr/>
      <dgm:t>
        <a:bodyPr/>
        <a:lstStyle/>
        <a:p>
          <a:endParaRPr lang="en-US"/>
        </a:p>
      </dgm:t>
    </dgm:pt>
    <dgm:pt modelId="{8F7E261D-AB36-3749-8CA5-D2D09A794358}" type="sibTrans" cxnId="{8FB6FBE0-6E49-5645-AF96-9298B801C158}">
      <dgm:prSet/>
      <dgm:spPr/>
      <dgm:t>
        <a:bodyPr/>
        <a:lstStyle/>
        <a:p>
          <a:endParaRPr lang="en-US"/>
        </a:p>
      </dgm:t>
    </dgm:pt>
    <dgm:pt modelId="{0AF4ABAC-F9BD-D64F-B2C4-68E731CCC63C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Vary your protein routine.</a:t>
          </a:r>
        </a:p>
      </dgm:t>
    </dgm:pt>
    <dgm:pt modelId="{C40AF58C-8449-3C47-A362-BA66174CAE25}" type="parTrans" cxnId="{C17C9765-1D06-2D45-A91A-AD7BEF846085}">
      <dgm:prSet/>
      <dgm:spPr/>
      <dgm:t>
        <a:bodyPr/>
        <a:lstStyle/>
        <a:p>
          <a:endParaRPr lang="en-US"/>
        </a:p>
      </dgm:t>
    </dgm:pt>
    <dgm:pt modelId="{368F9FFA-EDA7-DE47-8D5C-1BEB034F0914}" type="sibTrans" cxnId="{C17C9765-1D06-2D45-A91A-AD7BEF846085}">
      <dgm:prSet/>
      <dgm:spPr/>
      <dgm:t>
        <a:bodyPr/>
        <a:lstStyle/>
        <a:p>
          <a:endParaRPr lang="en-US"/>
        </a:p>
      </dgm:t>
    </dgm:pt>
    <dgm:pt modelId="{375C0D55-C82D-7443-AB46-447A7849169F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Drink and eat less sodium, saturated fat and added sugars.</a:t>
          </a:r>
        </a:p>
      </dgm:t>
    </dgm:pt>
    <dgm:pt modelId="{1C87D315-BDEF-744B-A621-D9F6AE984471}" type="parTrans" cxnId="{1A056B8F-ACB6-FF41-BF4E-DB0AA6002246}">
      <dgm:prSet/>
      <dgm:spPr/>
      <dgm:t>
        <a:bodyPr/>
        <a:lstStyle/>
        <a:p>
          <a:endParaRPr lang="en-US"/>
        </a:p>
      </dgm:t>
    </dgm:pt>
    <dgm:pt modelId="{5CA5AAE1-5E82-8748-B06D-7B1CAFEA99C7}" type="sibTrans" cxnId="{1A056B8F-ACB6-FF41-BF4E-DB0AA6002246}">
      <dgm:prSet/>
      <dgm:spPr/>
      <dgm:t>
        <a:bodyPr/>
        <a:lstStyle/>
        <a:p>
          <a:endParaRPr lang="en-US"/>
        </a:p>
      </dgm:t>
    </dgm:pt>
    <dgm:pt modelId="{5FA53012-A900-F940-83CD-8F9B3B30BB2D}" type="pres">
      <dgm:prSet presAssocID="{0778AE4D-F302-B246-81AD-D0E6D5CFC83B}" presName="diagram" presStyleCnt="0">
        <dgm:presLayoutVars>
          <dgm:dir/>
          <dgm:resizeHandles val="exact"/>
        </dgm:presLayoutVars>
      </dgm:prSet>
      <dgm:spPr/>
    </dgm:pt>
    <dgm:pt modelId="{96176F68-327A-2047-9C09-F4EB2CBA8798}" type="pres">
      <dgm:prSet presAssocID="{CD119767-5023-4843-BD62-080C7752E367}" presName="node" presStyleLbl="node1" presStyleIdx="0" presStyleCnt="5">
        <dgm:presLayoutVars>
          <dgm:bulletEnabled val="1"/>
        </dgm:presLayoutVars>
      </dgm:prSet>
      <dgm:spPr/>
    </dgm:pt>
    <dgm:pt modelId="{7F3E486E-94D5-1D45-B210-EBCCFF652467}" type="pres">
      <dgm:prSet presAssocID="{D80AE6B0-6EBE-C34D-9DBF-E6A6EF187894}" presName="sibTrans" presStyleCnt="0"/>
      <dgm:spPr/>
    </dgm:pt>
    <dgm:pt modelId="{1018DB79-DEA8-244B-AD78-054B3758D81E}" type="pres">
      <dgm:prSet presAssocID="{F98E2EB5-AE16-6A4B-A30C-C7052E4F0912}" presName="node" presStyleLbl="node1" presStyleIdx="1" presStyleCnt="5">
        <dgm:presLayoutVars>
          <dgm:bulletEnabled val="1"/>
        </dgm:presLayoutVars>
      </dgm:prSet>
      <dgm:spPr/>
    </dgm:pt>
    <dgm:pt modelId="{E2C7E835-E48F-C848-8E11-1CACE82A6A97}" type="pres">
      <dgm:prSet presAssocID="{59AA9EAB-7509-E14C-BBA1-AA9681C712F3}" presName="sibTrans" presStyleCnt="0"/>
      <dgm:spPr/>
    </dgm:pt>
    <dgm:pt modelId="{D3E6FCE6-1305-D849-B51C-939D48E5DBA4}" type="pres">
      <dgm:prSet presAssocID="{213CDF20-D552-CF48-A97C-5B5208890FFB}" presName="node" presStyleLbl="node1" presStyleIdx="2" presStyleCnt="5">
        <dgm:presLayoutVars>
          <dgm:bulletEnabled val="1"/>
        </dgm:presLayoutVars>
      </dgm:prSet>
      <dgm:spPr/>
    </dgm:pt>
    <dgm:pt modelId="{1B2E0FC3-4ADC-2845-8F94-B3FAD83C9F1E}" type="pres">
      <dgm:prSet presAssocID="{8F7E261D-AB36-3749-8CA5-D2D09A794358}" presName="sibTrans" presStyleCnt="0"/>
      <dgm:spPr/>
    </dgm:pt>
    <dgm:pt modelId="{59894EE8-E2C5-9640-AA15-781B161904D8}" type="pres">
      <dgm:prSet presAssocID="{0AF4ABAC-F9BD-D64F-B2C4-68E731CCC63C}" presName="node" presStyleLbl="node1" presStyleIdx="3" presStyleCnt="5">
        <dgm:presLayoutVars>
          <dgm:bulletEnabled val="1"/>
        </dgm:presLayoutVars>
      </dgm:prSet>
      <dgm:spPr/>
    </dgm:pt>
    <dgm:pt modelId="{E5C74C47-7E3F-894A-AB55-F1CC0DC54F92}" type="pres">
      <dgm:prSet presAssocID="{368F9FFA-EDA7-DE47-8D5C-1BEB034F0914}" presName="sibTrans" presStyleCnt="0"/>
      <dgm:spPr/>
    </dgm:pt>
    <dgm:pt modelId="{7E790214-AD1C-4C48-B559-0CB6847791DC}" type="pres">
      <dgm:prSet presAssocID="{375C0D55-C82D-7443-AB46-447A7849169F}" presName="node" presStyleLbl="node1" presStyleIdx="4" presStyleCnt="5">
        <dgm:presLayoutVars>
          <dgm:bulletEnabled val="1"/>
        </dgm:presLayoutVars>
      </dgm:prSet>
      <dgm:spPr/>
    </dgm:pt>
  </dgm:ptLst>
  <dgm:cxnLst>
    <dgm:cxn modelId="{207FDA0D-F9A2-914D-AE93-8285AB2380DF}" type="presOf" srcId="{213CDF20-D552-CF48-A97C-5B5208890FFB}" destId="{D3E6FCE6-1305-D849-B51C-939D48E5DBA4}" srcOrd="0" destOrd="0" presId="urn:microsoft.com/office/officeart/2005/8/layout/default"/>
    <dgm:cxn modelId="{1A024E43-5181-5047-9973-E68568ECAEC6}" type="presOf" srcId="{0AF4ABAC-F9BD-D64F-B2C4-68E731CCC63C}" destId="{59894EE8-E2C5-9640-AA15-781B161904D8}" srcOrd="0" destOrd="0" presId="urn:microsoft.com/office/officeart/2005/8/layout/default"/>
    <dgm:cxn modelId="{C17C9765-1D06-2D45-A91A-AD7BEF846085}" srcId="{0778AE4D-F302-B246-81AD-D0E6D5CFC83B}" destId="{0AF4ABAC-F9BD-D64F-B2C4-68E731CCC63C}" srcOrd="3" destOrd="0" parTransId="{C40AF58C-8449-3C47-A362-BA66174CAE25}" sibTransId="{368F9FFA-EDA7-DE47-8D5C-1BEB034F0914}"/>
    <dgm:cxn modelId="{D21DF34C-CB75-F54A-864C-C82A9157D5E7}" type="presOf" srcId="{0778AE4D-F302-B246-81AD-D0E6D5CFC83B}" destId="{5FA53012-A900-F940-83CD-8F9B3B30BB2D}" srcOrd="0" destOrd="0" presId="urn:microsoft.com/office/officeart/2005/8/layout/default"/>
    <dgm:cxn modelId="{543A5984-253F-0544-A564-B2500A81CCDA}" type="presOf" srcId="{375C0D55-C82D-7443-AB46-447A7849169F}" destId="{7E790214-AD1C-4C48-B559-0CB6847791DC}" srcOrd="0" destOrd="0" presId="urn:microsoft.com/office/officeart/2005/8/layout/default"/>
    <dgm:cxn modelId="{1A056B8F-ACB6-FF41-BF4E-DB0AA6002246}" srcId="{0778AE4D-F302-B246-81AD-D0E6D5CFC83B}" destId="{375C0D55-C82D-7443-AB46-447A7849169F}" srcOrd="4" destOrd="0" parTransId="{1C87D315-BDEF-744B-A621-D9F6AE984471}" sibTransId="{5CA5AAE1-5E82-8748-B06D-7B1CAFEA99C7}"/>
    <dgm:cxn modelId="{A03F2394-8AE5-FA44-9554-73BF23360585}" srcId="{0778AE4D-F302-B246-81AD-D0E6D5CFC83B}" destId="{F98E2EB5-AE16-6A4B-A30C-C7052E4F0912}" srcOrd="1" destOrd="0" parTransId="{F13B3DA5-66A6-3C4F-96E2-26DBFD263BF1}" sibTransId="{59AA9EAB-7509-E14C-BBA1-AA9681C712F3}"/>
    <dgm:cxn modelId="{9A8A4C9D-5348-054A-A7ED-72B0888B0E9F}" srcId="{0778AE4D-F302-B246-81AD-D0E6D5CFC83B}" destId="{CD119767-5023-4843-BD62-080C7752E367}" srcOrd="0" destOrd="0" parTransId="{1BF4180D-AE16-C04F-9262-5277ACB48812}" sibTransId="{D80AE6B0-6EBE-C34D-9DBF-E6A6EF187894}"/>
    <dgm:cxn modelId="{73DA36C3-89D7-3C44-B2C8-F8026289C2EE}" type="presOf" srcId="{CD119767-5023-4843-BD62-080C7752E367}" destId="{96176F68-327A-2047-9C09-F4EB2CBA8798}" srcOrd="0" destOrd="0" presId="urn:microsoft.com/office/officeart/2005/8/layout/default"/>
    <dgm:cxn modelId="{2BD4BAD7-E6DC-434D-9C5B-8AA7EA60C34A}" type="presOf" srcId="{F98E2EB5-AE16-6A4B-A30C-C7052E4F0912}" destId="{1018DB79-DEA8-244B-AD78-054B3758D81E}" srcOrd="0" destOrd="0" presId="urn:microsoft.com/office/officeart/2005/8/layout/default"/>
    <dgm:cxn modelId="{8FB6FBE0-6E49-5645-AF96-9298B801C158}" srcId="{0778AE4D-F302-B246-81AD-D0E6D5CFC83B}" destId="{213CDF20-D552-CF48-A97C-5B5208890FFB}" srcOrd="2" destOrd="0" parTransId="{796CB70D-A699-D44D-BDDD-9B331E7EF688}" sibTransId="{8F7E261D-AB36-3749-8CA5-D2D09A794358}"/>
    <dgm:cxn modelId="{D9914F94-8227-954E-B414-D07FE606614A}" type="presParOf" srcId="{5FA53012-A900-F940-83CD-8F9B3B30BB2D}" destId="{96176F68-327A-2047-9C09-F4EB2CBA8798}" srcOrd="0" destOrd="0" presId="urn:microsoft.com/office/officeart/2005/8/layout/default"/>
    <dgm:cxn modelId="{5EB2155C-CDDC-1F41-A489-8363F8AC9187}" type="presParOf" srcId="{5FA53012-A900-F940-83CD-8F9B3B30BB2D}" destId="{7F3E486E-94D5-1D45-B210-EBCCFF652467}" srcOrd="1" destOrd="0" presId="urn:microsoft.com/office/officeart/2005/8/layout/default"/>
    <dgm:cxn modelId="{B7496742-A770-5E4B-BA89-F2531779F5AC}" type="presParOf" srcId="{5FA53012-A900-F940-83CD-8F9B3B30BB2D}" destId="{1018DB79-DEA8-244B-AD78-054B3758D81E}" srcOrd="2" destOrd="0" presId="urn:microsoft.com/office/officeart/2005/8/layout/default"/>
    <dgm:cxn modelId="{152D598A-1EB3-2B49-BABC-E988D0799D0A}" type="presParOf" srcId="{5FA53012-A900-F940-83CD-8F9B3B30BB2D}" destId="{E2C7E835-E48F-C848-8E11-1CACE82A6A97}" srcOrd="3" destOrd="0" presId="urn:microsoft.com/office/officeart/2005/8/layout/default"/>
    <dgm:cxn modelId="{295D5701-9430-C44C-AAA2-25C5687335C0}" type="presParOf" srcId="{5FA53012-A900-F940-83CD-8F9B3B30BB2D}" destId="{D3E6FCE6-1305-D849-B51C-939D48E5DBA4}" srcOrd="4" destOrd="0" presId="urn:microsoft.com/office/officeart/2005/8/layout/default"/>
    <dgm:cxn modelId="{96EDD3AB-DE22-E04F-871A-DA083CE0BDC7}" type="presParOf" srcId="{5FA53012-A900-F940-83CD-8F9B3B30BB2D}" destId="{1B2E0FC3-4ADC-2845-8F94-B3FAD83C9F1E}" srcOrd="5" destOrd="0" presId="urn:microsoft.com/office/officeart/2005/8/layout/default"/>
    <dgm:cxn modelId="{07C9CF3D-46E1-6E43-8DD3-F162AEA89583}" type="presParOf" srcId="{5FA53012-A900-F940-83CD-8F9B3B30BB2D}" destId="{59894EE8-E2C5-9640-AA15-781B161904D8}" srcOrd="6" destOrd="0" presId="urn:microsoft.com/office/officeart/2005/8/layout/default"/>
    <dgm:cxn modelId="{7E41E6BE-243D-8C41-8137-4FB4CCA9B469}" type="presParOf" srcId="{5FA53012-A900-F940-83CD-8F9B3B30BB2D}" destId="{E5C74C47-7E3F-894A-AB55-F1CC0DC54F92}" srcOrd="7" destOrd="0" presId="urn:microsoft.com/office/officeart/2005/8/layout/default"/>
    <dgm:cxn modelId="{9347AEB8-1E93-A647-A208-DDFE2C25BF9E}" type="presParOf" srcId="{5FA53012-A900-F940-83CD-8F9B3B30BB2D}" destId="{7E790214-AD1C-4C48-B559-0CB6847791D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F68-327A-2047-9C09-F4EB2CBA8798}">
      <dsp:nvSpPr>
        <dsp:cNvPr id="0" name=""/>
        <dsp:cNvSpPr/>
      </dsp:nvSpPr>
      <dsp:spPr>
        <a:xfrm>
          <a:off x="484280" y="882"/>
          <a:ext cx="1628555" cy="977133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Make half of your plate fruits and vegetables.</a:t>
          </a:r>
        </a:p>
      </dsp:txBody>
      <dsp:txXfrm>
        <a:off x="484280" y="882"/>
        <a:ext cx="1628555" cy="977133"/>
      </dsp:txXfrm>
    </dsp:sp>
    <dsp:sp modelId="{1018DB79-DEA8-244B-AD78-054B3758D81E}">
      <dsp:nvSpPr>
        <dsp:cNvPr id="0" name=""/>
        <dsp:cNvSpPr/>
      </dsp:nvSpPr>
      <dsp:spPr>
        <a:xfrm>
          <a:off x="2275691" y="882"/>
          <a:ext cx="1628555" cy="977133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Make half of your grains whole grains.</a:t>
          </a:r>
        </a:p>
      </dsp:txBody>
      <dsp:txXfrm>
        <a:off x="2275691" y="882"/>
        <a:ext cx="1628555" cy="977133"/>
      </dsp:txXfrm>
    </dsp:sp>
    <dsp:sp modelId="{D3E6FCE6-1305-D849-B51C-939D48E5DBA4}">
      <dsp:nvSpPr>
        <dsp:cNvPr id="0" name=""/>
        <dsp:cNvSpPr/>
      </dsp:nvSpPr>
      <dsp:spPr>
        <a:xfrm>
          <a:off x="484280" y="1140871"/>
          <a:ext cx="1628555" cy="977133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Choose low-fat and fat-free milk or yogurt.</a:t>
          </a:r>
        </a:p>
      </dsp:txBody>
      <dsp:txXfrm>
        <a:off x="484280" y="1140871"/>
        <a:ext cx="1628555" cy="977133"/>
      </dsp:txXfrm>
    </dsp:sp>
    <dsp:sp modelId="{59894EE8-E2C5-9640-AA15-781B161904D8}">
      <dsp:nvSpPr>
        <dsp:cNvPr id="0" name=""/>
        <dsp:cNvSpPr/>
      </dsp:nvSpPr>
      <dsp:spPr>
        <a:xfrm>
          <a:off x="2275691" y="1140871"/>
          <a:ext cx="1628555" cy="977133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Vary your protein routine.</a:t>
          </a:r>
        </a:p>
      </dsp:txBody>
      <dsp:txXfrm>
        <a:off x="2275691" y="1140871"/>
        <a:ext cx="1628555" cy="977133"/>
      </dsp:txXfrm>
    </dsp:sp>
    <dsp:sp modelId="{7E790214-AD1C-4C48-B559-0CB6847791DC}">
      <dsp:nvSpPr>
        <dsp:cNvPr id="0" name=""/>
        <dsp:cNvSpPr/>
      </dsp:nvSpPr>
      <dsp:spPr>
        <a:xfrm>
          <a:off x="1379986" y="2280860"/>
          <a:ext cx="1628555" cy="977133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Drink and eat less sodium, saturated fat and added sugars.</a:t>
          </a:r>
        </a:p>
      </dsp:txBody>
      <dsp:txXfrm>
        <a:off x="1379986" y="2280860"/>
        <a:ext cx="1628555" cy="977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 Ligh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6975-8ACF-9046-8654-2E9FD08BA132}" type="datetimeFigureOut">
              <a:rPr lang="en-US" smtClean="0">
                <a:latin typeface="Calibri Light" charset="0"/>
              </a:rPr>
              <a:t>1/9/2020</a:t>
            </a:fld>
            <a:endParaRPr lang="en-US" dirty="0">
              <a:latin typeface="Calibri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E988F-104F-FC4B-BA7E-404E714B8A11}" type="slidenum">
              <a:rPr lang="en-US" smtClean="0">
                <a:latin typeface="Calibri Light" charset="0"/>
              </a:rPr>
              <a:t>‹#›</a:t>
            </a:fld>
            <a:endParaRPr lang="en-US" dirty="0">
              <a:latin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98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Light" charset="0"/>
              </a:defRPr>
            </a:lvl1pPr>
          </a:lstStyle>
          <a:p>
            <a:fld id="{B2C0BBBA-5136-5C40-9BE3-2BC3564FD02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Light" charset="0"/>
              </a:defRPr>
            </a:lvl1pPr>
          </a:lstStyle>
          <a:p>
            <a:fld id="{0A8D6B8D-BA1E-B647-83D5-A1710A90E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5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1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93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3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7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4A2542-AA30-EF41-B524-4F6672CCDE31}"/>
              </a:ext>
            </a:extLst>
          </p:cNvPr>
          <p:cNvSpPr/>
          <p:nvPr userDrawn="1"/>
        </p:nvSpPr>
        <p:spPr>
          <a:xfrm>
            <a:off x="0" y="0"/>
            <a:ext cx="9144000" cy="4124210"/>
          </a:xfrm>
          <a:custGeom>
            <a:avLst/>
            <a:gdLst>
              <a:gd name="connsiteX0" fmla="*/ 0 w 9144000"/>
              <a:gd name="connsiteY0" fmla="*/ 0 h 4124210"/>
              <a:gd name="connsiteX1" fmla="*/ 9144000 w 9144000"/>
              <a:gd name="connsiteY1" fmla="*/ 0 h 4124210"/>
              <a:gd name="connsiteX2" fmla="*/ 9144000 w 9144000"/>
              <a:gd name="connsiteY2" fmla="*/ 3460024 h 4124210"/>
              <a:gd name="connsiteX3" fmla="*/ 9144000 w 9144000"/>
              <a:gd name="connsiteY3" fmla="*/ 3666744 h 4124210"/>
              <a:gd name="connsiteX4" fmla="*/ 9144000 w 9144000"/>
              <a:gd name="connsiteY4" fmla="*/ 3852059 h 4124210"/>
              <a:gd name="connsiteX5" fmla="*/ 8482786 w 9144000"/>
              <a:gd name="connsiteY5" fmla="*/ 3932111 h 4124210"/>
              <a:gd name="connsiteX6" fmla="*/ 4571993 w 9144000"/>
              <a:gd name="connsiteY6" fmla="*/ 4124210 h 4124210"/>
              <a:gd name="connsiteX7" fmla="*/ 661198 w 9144000"/>
              <a:gd name="connsiteY7" fmla="*/ 3932111 h 4124210"/>
              <a:gd name="connsiteX8" fmla="*/ 0 w 9144000"/>
              <a:gd name="connsiteY8" fmla="*/ 3852061 h 4124210"/>
              <a:gd name="connsiteX9" fmla="*/ 0 w 9144000"/>
              <a:gd name="connsiteY9" fmla="*/ 3666744 h 4124210"/>
              <a:gd name="connsiteX10" fmla="*/ 0 w 9144000"/>
              <a:gd name="connsiteY10" fmla="*/ 3460024 h 412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124210">
                <a:moveTo>
                  <a:pt x="0" y="0"/>
                </a:moveTo>
                <a:lnTo>
                  <a:pt x="9144000" y="0"/>
                </a:lnTo>
                <a:lnTo>
                  <a:pt x="9144000" y="3460024"/>
                </a:lnTo>
                <a:lnTo>
                  <a:pt x="9144000" y="3666744"/>
                </a:lnTo>
                <a:lnTo>
                  <a:pt x="9144000" y="3852059"/>
                </a:lnTo>
                <a:lnTo>
                  <a:pt x="8482786" y="3932111"/>
                </a:lnTo>
                <a:cubicBezTo>
                  <a:pt x="7320252" y="4054621"/>
                  <a:pt x="5988015" y="4124210"/>
                  <a:pt x="4571993" y="4124210"/>
                </a:cubicBezTo>
                <a:cubicBezTo>
                  <a:pt x="3155971" y="4124210"/>
                  <a:pt x="1823734" y="4054621"/>
                  <a:pt x="661198" y="3932111"/>
                </a:cubicBezTo>
                <a:lnTo>
                  <a:pt x="0" y="3852061"/>
                </a:lnTo>
                <a:lnTo>
                  <a:pt x="0" y="3666744"/>
                </a:lnTo>
                <a:lnTo>
                  <a:pt x="0" y="34600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EC02E7-81AB-864F-8AD0-BB1A4CFCDA8C}"/>
              </a:ext>
            </a:extLst>
          </p:cNvPr>
          <p:cNvGrpSpPr/>
          <p:nvPr userDrawn="1"/>
        </p:nvGrpSpPr>
        <p:grpSpPr>
          <a:xfrm>
            <a:off x="7738410" y="-71596"/>
            <a:ext cx="1735538" cy="1324626"/>
            <a:chOff x="7738410" y="-71596"/>
            <a:chExt cx="1735538" cy="1324626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52FD98-D41C-2848-ACAB-8CFF23A6D05C}"/>
                </a:ext>
              </a:extLst>
            </p:cNvPr>
            <p:cNvSpPr/>
            <p:nvPr userDrawn="1"/>
          </p:nvSpPr>
          <p:spPr>
            <a:xfrm rot="19688322">
              <a:off x="8002779" y="422828"/>
              <a:ext cx="1471169" cy="830202"/>
            </a:xfrm>
            <a:custGeom>
              <a:avLst/>
              <a:gdLst>
                <a:gd name="connsiteX0" fmla="*/ 1471169 w 1471169"/>
                <a:gd name="connsiteY0" fmla="*/ 0 h 830202"/>
                <a:gd name="connsiteX1" fmla="*/ 955192 w 1471169"/>
                <a:gd name="connsiteY1" fmla="*/ 830202 h 830202"/>
                <a:gd name="connsiteX2" fmla="*/ 0 w 1471169"/>
                <a:gd name="connsiteY2" fmla="*/ 830202 h 830202"/>
                <a:gd name="connsiteX3" fmla="*/ 534152 w 1471169"/>
                <a:gd name="connsiteY3" fmla="*/ 0 h 830202"/>
                <a:gd name="connsiteX4" fmla="*/ 1471169 w 1471169"/>
                <a:gd name="connsiteY4" fmla="*/ 0 h 83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169" h="830202">
                  <a:moveTo>
                    <a:pt x="1471169" y="0"/>
                  </a:moveTo>
                  <a:lnTo>
                    <a:pt x="955192" y="830202"/>
                  </a:lnTo>
                  <a:lnTo>
                    <a:pt x="0" y="830202"/>
                  </a:lnTo>
                  <a:lnTo>
                    <a:pt x="534152" y="0"/>
                  </a:lnTo>
                  <a:lnTo>
                    <a:pt x="14711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2555F12-826C-FE48-9DBC-B06A5B87E226}"/>
                </a:ext>
              </a:extLst>
            </p:cNvPr>
            <p:cNvSpPr/>
            <p:nvPr userDrawn="1"/>
          </p:nvSpPr>
          <p:spPr>
            <a:xfrm rot="19688322">
              <a:off x="7738410" y="-71596"/>
              <a:ext cx="779932" cy="398800"/>
            </a:xfrm>
            <a:custGeom>
              <a:avLst/>
              <a:gdLst>
                <a:gd name="connsiteX0" fmla="*/ 311249 w 779932"/>
                <a:gd name="connsiteY0" fmla="*/ 0 h 398800"/>
                <a:gd name="connsiteX1" fmla="*/ 779932 w 779932"/>
                <a:gd name="connsiteY1" fmla="*/ 291290 h 398800"/>
                <a:gd name="connsiteX2" fmla="*/ 710760 w 779932"/>
                <a:gd name="connsiteY2" fmla="*/ 398800 h 398800"/>
                <a:gd name="connsiteX3" fmla="*/ 0 w 779932"/>
                <a:gd name="connsiteY3" fmla="*/ 398800 h 398800"/>
                <a:gd name="connsiteX4" fmla="*/ 256588 w 779932"/>
                <a:gd name="connsiteY4" fmla="*/ 0 h 398800"/>
                <a:gd name="connsiteX5" fmla="*/ 311249 w 779932"/>
                <a:gd name="connsiteY5" fmla="*/ 0 h 39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932" h="398800">
                  <a:moveTo>
                    <a:pt x="311249" y="0"/>
                  </a:moveTo>
                  <a:lnTo>
                    <a:pt x="779932" y="291290"/>
                  </a:lnTo>
                  <a:lnTo>
                    <a:pt x="710760" y="398800"/>
                  </a:lnTo>
                  <a:lnTo>
                    <a:pt x="0" y="398800"/>
                  </a:lnTo>
                  <a:lnTo>
                    <a:pt x="256588" y="0"/>
                  </a:lnTo>
                  <a:lnTo>
                    <a:pt x="31124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C40931E-9D1B-6A4C-9AB7-E7153261740C}"/>
                </a:ext>
              </a:extLst>
            </p:cNvPr>
            <p:cNvSpPr/>
            <p:nvPr userDrawn="1"/>
          </p:nvSpPr>
          <p:spPr>
            <a:xfrm rot="19688322">
              <a:off x="8310580" y="4696"/>
              <a:ext cx="915396" cy="515691"/>
            </a:xfrm>
            <a:custGeom>
              <a:avLst/>
              <a:gdLst>
                <a:gd name="connsiteX0" fmla="*/ 540193 w 915396"/>
                <a:gd name="connsiteY0" fmla="*/ 0 h 515691"/>
                <a:gd name="connsiteX1" fmla="*/ 915396 w 915396"/>
                <a:gd name="connsiteY1" fmla="*/ 233192 h 515691"/>
                <a:gd name="connsiteX2" fmla="*/ 739820 w 915396"/>
                <a:gd name="connsiteY2" fmla="*/ 515691 h 515691"/>
                <a:gd name="connsiteX3" fmla="*/ 0 w 915396"/>
                <a:gd name="connsiteY3" fmla="*/ 515691 h 515691"/>
                <a:gd name="connsiteX4" fmla="*/ 331796 w 915396"/>
                <a:gd name="connsiteY4" fmla="*/ 0 h 515691"/>
                <a:gd name="connsiteX5" fmla="*/ 540193 w 915396"/>
                <a:gd name="connsiteY5" fmla="*/ 0 h 51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396" h="515691">
                  <a:moveTo>
                    <a:pt x="540193" y="0"/>
                  </a:moveTo>
                  <a:lnTo>
                    <a:pt x="915396" y="233192"/>
                  </a:lnTo>
                  <a:lnTo>
                    <a:pt x="739820" y="515691"/>
                  </a:lnTo>
                  <a:lnTo>
                    <a:pt x="0" y="515691"/>
                  </a:lnTo>
                  <a:lnTo>
                    <a:pt x="331796" y="0"/>
                  </a:lnTo>
                  <a:lnTo>
                    <a:pt x="540193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7BBACB-C83C-D046-848E-1280A238A900}"/>
              </a:ext>
            </a:extLst>
          </p:cNvPr>
          <p:cNvGrpSpPr/>
          <p:nvPr userDrawn="1"/>
        </p:nvGrpSpPr>
        <p:grpSpPr>
          <a:xfrm>
            <a:off x="-50083" y="4770200"/>
            <a:ext cx="1062882" cy="522961"/>
            <a:chOff x="-50083" y="4770200"/>
            <a:chExt cx="1062882" cy="522961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1A84D67-3028-8445-AD2E-81B0703863ED}"/>
                </a:ext>
              </a:extLst>
            </p:cNvPr>
            <p:cNvSpPr/>
            <p:nvPr userDrawn="1"/>
          </p:nvSpPr>
          <p:spPr>
            <a:xfrm rot="19688322">
              <a:off x="4609" y="4770200"/>
              <a:ext cx="1008190" cy="522961"/>
            </a:xfrm>
            <a:custGeom>
              <a:avLst/>
              <a:gdLst>
                <a:gd name="connsiteX0" fmla="*/ 1008190 w 1008190"/>
                <a:gd name="connsiteY0" fmla="*/ 0 h 522961"/>
                <a:gd name="connsiteX1" fmla="*/ 671717 w 1008190"/>
                <a:gd name="connsiteY1" fmla="*/ 522961 h 522961"/>
                <a:gd name="connsiteX2" fmla="*/ 0 w 1008190"/>
                <a:gd name="connsiteY2" fmla="*/ 105483 h 522961"/>
                <a:gd name="connsiteX3" fmla="*/ 65558 w 1008190"/>
                <a:gd name="connsiteY3" fmla="*/ 0 h 522961"/>
                <a:gd name="connsiteX4" fmla="*/ 1008190 w 1008190"/>
                <a:gd name="connsiteY4" fmla="*/ 0 h 52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190" h="522961">
                  <a:moveTo>
                    <a:pt x="1008190" y="0"/>
                  </a:moveTo>
                  <a:lnTo>
                    <a:pt x="671717" y="522961"/>
                  </a:lnTo>
                  <a:lnTo>
                    <a:pt x="0" y="105483"/>
                  </a:lnTo>
                  <a:lnTo>
                    <a:pt x="65558" y="0"/>
                  </a:lnTo>
                  <a:lnTo>
                    <a:pt x="1008190" y="0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F9BC89B-6829-2743-B210-58BE6D263A87}"/>
                </a:ext>
              </a:extLst>
            </p:cNvPr>
            <p:cNvSpPr/>
            <p:nvPr userDrawn="1"/>
          </p:nvSpPr>
          <p:spPr>
            <a:xfrm rot="19688322">
              <a:off x="-50083" y="4780801"/>
              <a:ext cx="626136" cy="434818"/>
            </a:xfrm>
            <a:custGeom>
              <a:avLst/>
              <a:gdLst>
                <a:gd name="connsiteX0" fmla="*/ 626136 w 626136"/>
                <a:gd name="connsiteY0" fmla="*/ 0 h 434818"/>
                <a:gd name="connsiteX1" fmla="*/ 346374 w 626136"/>
                <a:gd name="connsiteY1" fmla="*/ 434818 h 434818"/>
                <a:gd name="connsiteX2" fmla="*/ 0 w 626136"/>
                <a:gd name="connsiteY2" fmla="*/ 219543 h 434818"/>
                <a:gd name="connsiteX3" fmla="*/ 136448 w 626136"/>
                <a:gd name="connsiteY3" fmla="*/ 0 h 434818"/>
                <a:gd name="connsiteX4" fmla="*/ 626136 w 626136"/>
                <a:gd name="connsiteY4" fmla="*/ 0 h 43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136" h="434818">
                  <a:moveTo>
                    <a:pt x="626136" y="0"/>
                  </a:moveTo>
                  <a:lnTo>
                    <a:pt x="346374" y="434818"/>
                  </a:lnTo>
                  <a:lnTo>
                    <a:pt x="0" y="219543"/>
                  </a:lnTo>
                  <a:lnTo>
                    <a:pt x="136448" y="0"/>
                  </a:lnTo>
                  <a:lnTo>
                    <a:pt x="626136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9AD28A8-F0BA-4E44-B074-22C13326754C}"/>
                </a:ext>
              </a:extLst>
            </p:cNvPr>
            <p:cNvSpPr/>
            <p:nvPr userDrawn="1"/>
          </p:nvSpPr>
          <p:spPr>
            <a:xfrm rot="19688322">
              <a:off x="113346" y="5005869"/>
              <a:ext cx="536056" cy="237995"/>
            </a:xfrm>
            <a:custGeom>
              <a:avLst/>
              <a:gdLst>
                <a:gd name="connsiteX0" fmla="*/ 536056 w 536056"/>
                <a:gd name="connsiteY0" fmla="*/ 1 h 237995"/>
                <a:gd name="connsiteX1" fmla="*/ 382930 w 536056"/>
                <a:gd name="connsiteY1" fmla="*/ 237995 h 237995"/>
                <a:gd name="connsiteX2" fmla="*/ 0 w 536056"/>
                <a:gd name="connsiteY2" fmla="*/ 0 h 237995"/>
                <a:gd name="connsiteX3" fmla="*/ 536056 w 536056"/>
                <a:gd name="connsiteY3" fmla="*/ 1 h 23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056" h="237995">
                  <a:moveTo>
                    <a:pt x="536056" y="1"/>
                  </a:moveTo>
                  <a:lnTo>
                    <a:pt x="382930" y="237995"/>
                  </a:lnTo>
                  <a:lnTo>
                    <a:pt x="0" y="0"/>
                  </a:lnTo>
                  <a:lnTo>
                    <a:pt x="53605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828DAEE2-729C-1B4A-8C6D-F332A417A5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256" y="402336"/>
            <a:ext cx="8585488" cy="2949731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lnSpc>
                <a:spcPts val="5500"/>
              </a:lnSpc>
              <a:defRPr sz="60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Section divider –</a:t>
            </a:r>
            <a:br>
              <a:rPr lang="en-US" dirty="0"/>
            </a:br>
            <a:r>
              <a:rPr lang="en-US" dirty="0"/>
              <a:t>title here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D200BCA-7268-024E-8281-B64BE410CE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64" y="4251960"/>
            <a:ext cx="7348273" cy="5971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Info here</a:t>
            </a:r>
          </a:p>
        </p:txBody>
      </p:sp>
    </p:spTree>
    <p:extLst>
      <p:ext uri="{BB962C8B-B14F-4D97-AF65-F5344CB8AC3E}">
        <p14:creationId xmlns:p14="http://schemas.microsoft.com/office/powerpoint/2010/main" val="26133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C523844-4D89-4940-8970-21D2A5E230A8}"/>
              </a:ext>
            </a:extLst>
          </p:cNvPr>
          <p:cNvSpPr/>
          <p:nvPr userDrawn="1"/>
        </p:nvSpPr>
        <p:spPr>
          <a:xfrm>
            <a:off x="3875" y="1"/>
            <a:ext cx="913625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C4431D-E06B-8849-A258-D587A39AB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295" y="4586973"/>
            <a:ext cx="1001371" cy="525693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1A250BA5-8E0E-4A46-8518-430A6F57CB54}"/>
              </a:ext>
            </a:extLst>
          </p:cNvPr>
          <p:cNvSpPr/>
          <p:nvPr userDrawn="1"/>
        </p:nvSpPr>
        <p:spPr>
          <a:xfrm rot="19688322">
            <a:off x="7516893" y="-73547"/>
            <a:ext cx="1326857" cy="458272"/>
          </a:xfrm>
          <a:custGeom>
            <a:avLst/>
            <a:gdLst>
              <a:gd name="connsiteX0" fmla="*/ 589503 w 1326857"/>
              <a:gd name="connsiteY0" fmla="*/ 0 h 458272"/>
              <a:gd name="connsiteX1" fmla="*/ 1326857 w 1326857"/>
              <a:gd name="connsiteY1" fmla="*/ 458272 h 458272"/>
              <a:gd name="connsiteX2" fmla="*/ 0 w 1326857"/>
              <a:gd name="connsiteY2" fmla="*/ 458272 h 458272"/>
              <a:gd name="connsiteX3" fmla="*/ 294852 w 1326857"/>
              <a:gd name="connsiteY3" fmla="*/ 0 h 45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857" h="458272">
                <a:moveTo>
                  <a:pt x="589503" y="0"/>
                </a:moveTo>
                <a:lnTo>
                  <a:pt x="1326857" y="458272"/>
                </a:lnTo>
                <a:lnTo>
                  <a:pt x="0" y="458272"/>
                </a:lnTo>
                <a:lnTo>
                  <a:pt x="29485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5E6E1C0-7E3B-5C4F-A56B-391C722FB0A1}"/>
              </a:ext>
            </a:extLst>
          </p:cNvPr>
          <p:cNvSpPr/>
          <p:nvPr userDrawn="1"/>
        </p:nvSpPr>
        <p:spPr>
          <a:xfrm rot="19688322">
            <a:off x="7964317" y="-128959"/>
            <a:ext cx="1217806" cy="728203"/>
          </a:xfrm>
          <a:custGeom>
            <a:avLst/>
            <a:gdLst>
              <a:gd name="connsiteX0" fmla="*/ 468526 w 1217806"/>
              <a:gd name="connsiteY0" fmla="*/ 0 h 728203"/>
              <a:gd name="connsiteX1" fmla="*/ 1217806 w 1217806"/>
              <a:gd name="connsiteY1" fmla="*/ 465684 h 728203"/>
              <a:gd name="connsiteX2" fmla="*/ 1054648 w 1217806"/>
              <a:gd name="connsiteY2" fmla="*/ 728203 h 728203"/>
              <a:gd name="connsiteX3" fmla="*/ 0 w 1217806"/>
              <a:gd name="connsiteY3" fmla="*/ 728203 h 72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806" h="728203">
                <a:moveTo>
                  <a:pt x="468526" y="0"/>
                </a:moveTo>
                <a:lnTo>
                  <a:pt x="1217806" y="465684"/>
                </a:lnTo>
                <a:lnTo>
                  <a:pt x="1054648" y="728203"/>
                </a:lnTo>
                <a:lnTo>
                  <a:pt x="0" y="728203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3F3BC1E-275C-364E-ACDD-B8913774417A}"/>
              </a:ext>
            </a:extLst>
          </p:cNvPr>
          <p:cNvSpPr/>
          <p:nvPr userDrawn="1"/>
        </p:nvSpPr>
        <p:spPr>
          <a:xfrm rot="19688322">
            <a:off x="8658093" y="810853"/>
            <a:ext cx="639328" cy="398800"/>
          </a:xfrm>
          <a:custGeom>
            <a:avLst/>
            <a:gdLst>
              <a:gd name="connsiteX0" fmla="*/ 639328 w 639328"/>
              <a:gd name="connsiteY0" fmla="*/ 0 h 398800"/>
              <a:gd name="connsiteX1" fmla="*/ 391470 w 639328"/>
              <a:gd name="connsiteY1" fmla="*/ 398800 h 398800"/>
              <a:gd name="connsiteX2" fmla="*/ 0 w 639328"/>
              <a:gd name="connsiteY2" fmla="*/ 398800 h 398800"/>
              <a:gd name="connsiteX3" fmla="*/ 256588 w 639328"/>
              <a:gd name="connsiteY3" fmla="*/ 0 h 3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328" h="398800">
                <a:moveTo>
                  <a:pt x="639328" y="0"/>
                </a:moveTo>
                <a:lnTo>
                  <a:pt x="391470" y="398800"/>
                </a:lnTo>
                <a:lnTo>
                  <a:pt x="0" y="398800"/>
                </a:lnTo>
                <a:lnTo>
                  <a:pt x="256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FE51871-1415-544D-9281-D04697C83E56}"/>
              </a:ext>
            </a:extLst>
          </p:cNvPr>
          <p:cNvSpPr/>
          <p:nvPr userDrawn="1"/>
        </p:nvSpPr>
        <p:spPr>
          <a:xfrm rot="19870210">
            <a:off x="8303745" y="672657"/>
            <a:ext cx="348222" cy="204262"/>
          </a:xfrm>
          <a:custGeom>
            <a:avLst/>
            <a:gdLst>
              <a:gd name="connsiteX0" fmla="*/ 637021 w 637021"/>
              <a:gd name="connsiteY0" fmla="*/ 0 h 331359"/>
              <a:gd name="connsiteX1" fmla="*/ 431079 w 637021"/>
              <a:gd name="connsiteY1" fmla="*/ 331359 h 331359"/>
              <a:gd name="connsiteX2" fmla="*/ 0 w 637021"/>
              <a:gd name="connsiteY2" fmla="*/ 331359 h 331359"/>
              <a:gd name="connsiteX3" fmla="*/ 213196 w 637021"/>
              <a:gd name="connsiteY3" fmla="*/ 0 h 331359"/>
              <a:gd name="connsiteX4" fmla="*/ 637021 w 637021"/>
              <a:gd name="connsiteY4" fmla="*/ 0 h 33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21" h="331359">
                <a:moveTo>
                  <a:pt x="637021" y="0"/>
                </a:moveTo>
                <a:lnTo>
                  <a:pt x="431079" y="331359"/>
                </a:lnTo>
                <a:lnTo>
                  <a:pt x="0" y="331359"/>
                </a:lnTo>
                <a:lnTo>
                  <a:pt x="213196" y="0"/>
                </a:lnTo>
                <a:lnTo>
                  <a:pt x="6370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93D7C01-FE2B-294B-9344-B5F5FDE768D4}"/>
              </a:ext>
            </a:extLst>
          </p:cNvPr>
          <p:cNvCxnSpPr>
            <a:cxnSpLocks/>
          </p:cNvCxnSpPr>
          <p:nvPr userDrawn="1"/>
        </p:nvCxnSpPr>
        <p:spPr>
          <a:xfrm>
            <a:off x="0" y="2794159"/>
            <a:ext cx="7047423" cy="0"/>
          </a:xfrm>
          <a:prstGeom prst="line">
            <a:avLst/>
          </a:prstGeom>
          <a:ln w="12700">
            <a:gradFill>
              <a:gsLst>
                <a:gs pos="100000">
                  <a:schemeClr val="bg1"/>
                </a:gs>
                <a:gs pos="0">
                  <a:schemeClr val="tx2"/>
                </a:gs>
              </a:gsLst>
              <a:lin ang="108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7F14E03A-2318-D64D-888F-E1E02F6D8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629" y="3699622"/>
            <a:ext cx="5926771" cy="7672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more info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D113DE-C46B-FE48-A6A0-953845E755ED}"/>
              </a:ext>
            </a:extLst>
          </p:cNvPr>
          <p:cNvSpPr txBox="1"/>
          <p:nvPr userDrawn="1"/>
        </p:nvSpPr>
        <p:spPr>
          <a:xfrm>
            <a:off x="294970" y="4928948"/>
            <a:ext cx="21177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2019</a:t>
            </a:r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2F71C-4F55-9548-8198-E053E308A2D3}"/>
              </a:ext>
            </a:extLst>
          </p:cNvPr>
          <p:cNvSpPr txBox="1"/>
          <p:nvPr userDrawn="1"/>
        </p:nvSpPr>
        <p:spPr>
          <a:xfrm>
            <a:off x="263733" y="1571422"/>
            <a:ext cx="5008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C0AEB4E-0146-2B40-A6CF-5C7AA3AE6C63}"/>
              </a:ext>
            </a:extLst>
          </p:cNvPr>
          <p:cNvSpPr/>
          <p:nvPr userDrawn="1"/>
        </p:nvSpPr>
        <p:spPr>
          <a:xfrm rot="19870210">
            <a:off x="7581813" y="916800"/>
            <a:ext cx="555512" cy="317273"/>
          </a:xfrm>
          <a:custGeom>
            <a:avLst/>
            <a:gdLst>
              <a:gd name="connsiteX0" fmla="*/ 637021 w 637021"/>
              <a:gd name="connsiteY0" fmla="*/ 0 h 331359"/>
              <a:gd name="connsiteX1" fmla="*/ 431079 w 637021"/>
              <a:gd name="connsiteY1" fmla="*/ 331359 h 331359"/>
              <a:gd name="connsiteX2" fmla="*/ 0 w 637021"/>
              <a:gd name="connsiteY2" fmla="*/ 331359 h 331359"/>
              <a:gd name="connsiteX3" fmla="*/ 213196 w 637021"/>
              <a:gd name="connsiteY3" fmla="*/ 0 h 331359"/>
              <a:gd name="connsiteX4" fmla="*/ 637021 w 637021"/>
              <a:gd name="connsiteY4" fmla="*/ 0 h 33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21" h="331359">
                <a:moveTo>
                  <a:pt x="637021" y="0"/>
                </a:moveTo>
                <a:lnTo>
                  <a:pt x="431079" y="331359"/>
                </a:lnTo>
                <a:lnTo>
                  <a:pt x="0" y="331359"/>
                </a:lnTo>
                <a:lnTo>
                  <a:pt x="213196" y="0"/>
                </a:lnTo>
                <a:lnTo>
                  <a:pt x="637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7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9CAF4F-E5CF-7B4C-BC1A-3520E2D68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14884" y="1159240"/>
            <a:ext cx="8714232" cy="3542404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Single content box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CA0BDD-6924-8648-9C24-45D7EED56120}"/>
              </a:ext>
            </a:extLst>
          </p:cNvPr>
          <p:cNvSpPr/>
          <p:nvPr userDrawn="1"/>
        </p:nvSpPr>
        <p:spPr>
          <a:xfrm rot="5400000">
            <a:off x="4113946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Header – Single-line</a:t>
            </a:r>
          </a:p>
        </p:txBody>
      </p:sp>
    </p:spTree>
    <p:extLst>
      <p:ext uri="{BB962C8B-B14F-4D97-AF65-F5344CB8AC3E}">
        <p14:creationId xmlns:p14="http://schemas.microsoft.com/office/powerpoint/2010/main" val="130162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DD989489-A30F-3A4B-8A51-53687FC966BA}"/>
              </a:ext>
            </a:extLst>
          </p:cNvPr>
          <p:cNvSpPr/>
          <p:nvPr userDrawn="1"/>
        </p:nvSpPr>
        <p:spPr>
          <a:xfrm>
            <a:off x="0" y="0"/>
            <a:ext cx="9144000" cy="4124210"/>
          </a:xfrm>
          <a:custGeom>
            <a:avLst/>
            <a:gdLst>
              <a:gd name="connsiteX0" fmla="*/ 0 w 9144000"/>
              <a:gd name="connsiteY0" fmla="*/ 0 h 4124210"/>
              <a:gd name="connsiteX1" fmla="*/ 9144000 w 9144000"/>
              <a:gd name="connsiteY1" fmla="*/ 0 h 4124210"/>
              <a:gd name="connsiteX2" fmla="*/ 9144000 w 9144000"/>
              <a:gd name="connsiteY2" fmla="*/ 3460024 h 4124210"/>
              <a:gd name="connsiteX3" fmla="*/ 9144000 w 9144000"/>
              <a:gd name="connsiteY3" fmla="*/ 3666744 h 4124210"/>
              <a:gd name="connsiteX4" fmla="*/ 9144000 w 9144000"/>
              <a:gd name="connsiteY4" fmla="*/ 3852059 h 4124210"/>
              <a:gd name="connsiteX5" fmla="*/ 8482786 w 9144000"/>
              <a:gd name="connsiteY5" fmla="*/ 3932111 h 4124210"/>
              <a:gd name="connsiteX6" fmla="*/ 4571993 w 9144000"/>
              <a:gd name="connsiteY6" fmla="*/ 4124210 h 4124210"/>
              <a:gd name="connsiteX7" fmla="*/ 661198 w 9144000"/>
              <a:gd name="connsiteY7" fmla="*/ 3932111 h 4124210"/>
              <a:gd name="connsiteX8" fmla="*/ 0 w 9144000"/>
              <a:gd name="connsiteY8" fmla="*/ 3852061 h 4124210"/>
              <a:gd name="connsiteX9" fmla="*/ 0 w 9144000"/>
              <a:gd name="connsiteY9" fmla="*/ 3666744 h 4124210"/>
              <a:gd name="connsiteX10" fmla="*/ 0 w 9144000"/>
              <a:gd name="connsiteY10" fmla="*/ 3460024 h 412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124210">
                <a:moveTo>
                  <a:pt x="0" y="0"/>
                </a:moveTo>
                <a:lnTo>
                  <a:pt x="9144000" y="0"/>
                </a:lnTo>
                <a:lnTo>
                  <a:pt x="9144000" y="3460024"/>
                </a:lnTo>
                <a:lnTo>
                  <a:pt x="9144000" y="3666744"/>
                </a:lnTo>
                <a:lnTo>
                  <a:pt x="9144000" y="3852059"/>
                </a:lnTo>
                <a:lnTo>
                  <a:pt x="8482786" y="3932111"/>
                </a:lnTo>
                <a:cubicBezTo>
                  <a:pt x="7320252" y="4054621"/>
                  <a:pt x="5988015" y="4124210"/>
                  <a:pt x="4571993" y="4124210"/>
                </a:cubicBezTo>
                <a:cubicBezTo>
                  <a:pt x="3155971" y="4124210"/>
                  <a:pt x="1823734" y="4054621"/>
                  <a:pt x="661198" y="3932111"/>
                </a:cubicBezTo>
                <a:lnTo>
                  <a:pt x="0" y="3852061"/>
                </a:lnTo>
                <a:lnTo>
                  <a:pt x="0" y="3666744"/>
                </a:lnTo>
                <a:lnTo>
                  <a:pt x="0" y="34600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9DF631-30F5-B446-B486-898B82B97E51}"/>
              </a:ext>
            </a:extLst>
          </p:cNvPr>
          <p:cNvGrpSpPr/>
          <p:nvPr userDrawn="1"/>
        </p:nvGrpSpPr>
        <p:grpSpPr>
          <a:xfrm>
            <a:off x="6915007" y="-128959"/>
            <a:ext cx="2267116" cy="728203"/>
            <a:chOff x="6915007" y="-128959"/>
            <a:chExt cx="2267116" cy="728203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D2199B-F646-F845-9A2A-BD73F914E1F3}"/>
                </a:ext>
              </a:extLst>
            </p:cNvPr>
            <p:cNvSpPr/>
            <p:nvPr userDrawn="1"/>
          </p:nvSpPr>
          <p:spPr>
            <a:xfrm rot="19688322">
              <a:off x="7516893" y="-73547"/>
              <a:ext cx="1326857" cy="458272"/>
            </a:xfrm>
            <a:custGeom>
              <a:avLst/>
              <a:gdLst>
                <a:gd name="connsiteX0" fmla="*/ 589503 w 1326857"/>
                <a:gd name="connsiteY0" fmla="*/ 0 h 458272"/>
                <a:gd name="connsiteX1" fmla="*/ 1326857 w 1326857"/>
                <a:gd name="connsiteY1" fmla="*/ 458272 h 458272"/>
                <a:gd name="connsiteX2" fmla="*/ 0 w 1326857"/>
                <a:gd name="connsiteY2" fmla="*/ 458272 h 458272"/>
                <a:gd name="connsiteX3" fmla="*/ 294852 w 1326857"/>
                <a:gd name="connsiteY3" fmla="*/ 0 h 45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6857" h="458272">
                  <a:moveTo>
                    <a:pt x="589503" y="0"/>
                  </a:moveTo>
                  <a:lnTo>
                    <a:pt x="1326857" y="458272"/>
                  </a:lnTo>
                  <a:lnTo>
                    <a:pt x="0" y="458272"/>
                  </a:lnTo>
                  <a:lnTo>
                    <a:pt x="294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25F1937-B28F-7B48-B318-3825D6E6B9AA}"/>
                </a:ext>
              </a:extLst>
            </p:cNvPr>
            <p:cNvSpPr/>
            <p:nvPr userDrawn="1"/>
          </p:nvSpPr>
          <p:spPr>
            <a:xfrm rot="19688322">
              <a:off x="6915007" y="-115306"/>
              <a:ext cx="862738" cy="425278"/>
            </a:xfrm>
            <a:custGeom>
              <a:avLst/>
              <a:gdLst>
                <a:gd name="connsiteX0" fmla="*/ 273624 w 862738"/>
                <a:gd name="connsiteY0" fmla="*/ 0 h 425278"/>
                <a:gd name="connsiteX1" fmla="*/ 862738 w 862738"/>
                <a:gd name="connsiteY1" fmla="*/ 366139 h 425278"/>
                <a:gd name="connsiteX2" fmla="*/ 824688 w 862738"/>
                <a:gd name="connsiteY2" fmla="*/ 425278 h 425278"/>
                <a:gd name="connsiteX3" fmla="*/ 0 w 862738"/>
                <a:gd name="connsiteY3" fmla="*/ 425278 h 4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738" h="425278">
                  <a:moveTo>
                    <a:pt x="273624" y="0"/>
                  </a:moveTo>
                  <a:lnTo>
                    <a:pt x="862738" y="366139"/>
                  </a:lnTo>
                  <a:lnTo>
                    <a:pt x="824688" y="425278"/>
                  </a:lnTo>
                  <a:lnTo>
                    <a:pt x="0" y="4252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2240BE-1399-1342-B97C-A68624CE0262}"/>
                </a:ext>
              </a:extLst>
            </p:cNvPr>
            <p:cNvSpPr/>
            <p:nvPr userDrawn="1"/>
          </p:nvSpPr>
          <p:spPr>
            <a:xfrm rot="19688322">
              <a:off x="7964317" y="-128959"/>
              <a:ext cx="1217806" cy="728203"/>
            </a:xfrm>
            <a:custGeom>
              <a:avLst/>
              <a:gdLst>
                <a:gd name="connsiteX0" fmla="*/ 468526 w 1217806"/>
                <a:gd name="connsiteY0" fmla="*/ 0 h 728203"/>
                <a:gd name="connsiteX1" fmla="*/ 1217806 w 1217806"/>
                <a:gd name="connsiteY1" fmla="*/ 465684 h 728203"/>
                <a:gd name="connsiteX2" fmla="*/ 1054648 w 1217806"/>
                <a:gd name="connsiteY2" fmla="*/ 728203 h 728203"/>
                <a:gd name="connsiteX3" fmla="*/ 0 w 1217806"/>
                <a:gd name="connsiteY3" fmla="*/ 728203 h 7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806" h="728203">
                  <a:moveTo>
                    <a:pt x="468526" y="0"/>
                  </a:moveTo>
                  <a:lnTo>
                    <a:pt x="1217806" y="465684"/>
                  </a:lnTo>
                  <a:lnTo>
                    <a:pt x="1054648" y="728203"/>
                  </a:lnTo>
                  <a:lnTo>
                    <a:pt x="0" y="728203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F9191FAD-9D03-0848-80CE-B7D2135D7F3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79256" y="402336"/>
            <a:ext cx="8585488" cy="2949731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lnSpc>
                <a:spcPts val="5500"/>
              </a:lnSpc>
              <a:defRPr sz="6000" b="1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Section divider –</a:t>
            </a:r>
            <a:br>
              <a:rPr lang="en-US" dirty="0"/>
            </a:br>
            <a:r>
              <a:rPr lang="en-US" dirty="0"/>
              <a:t>title here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AA3AE6-BA8E-3D45-9977-E592512B2062}"/>
              </a:ext>
            </a:extLst>
          </p:cNvPr>
          <p:cNvGrpSpPr/>
          <p:nvPr userDrawn="1"/>
        </p:nvGrpSpPr>
        <p:grpSpPr>
          <a:xfrm>
            <a:off x="-65326" y="4708852"/>
            <a:ext cx="1111557" cy="590168"/>
            <a:chOff x="-65326" y="4708852"/>
            <a:chExt cx="1111557" cy="590168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FD00C11-DDDF-A443-8A20-AE9FF51211FB}"/>
                </a:ext>
              </a:extLst>
            </p:cNvPr>
            <p:cNvSpPr/>
            <p:nvPr userDrawn="1"/>
          </p:nvSpPr>
          <p:spPr>
            <a:xfrm rot="19688322">
              <a:off x="-65326" y="4708852"/>
              <a:ext cx="703076" cy="507850"/>
            </a:xfrm>
            <a:custGeom>
              <a:avLst/>
              <a:gdLst>
                <a:gd name="connsiteX0" fmla="*/ 703076 w 703076"/>
                <a:gd name="connsiteY0" fmla="*/ 0 h 507850"/>
                <a:gd name="connsiteX1" fmla="*/ 376325 w 703076"/>
                <a:gd name="connsiteY1" fmla="*/ 507850 h 507850"/>
                <a:gd name="connsiteX2" fmla="*/ 0 w 703076"/>
                <a:gd name="connsiteY2" fmla="*/ 273960 h 507850"/>
                <a:gd name="connsiteX3" fmla="*/ 170268 w 703076"/>
                <a:gd name="connsiteY3" fmla="*/ 0 h 50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76" h="507850">
                  <a:moveTo>
                    <a:pt x="703076" y="0"/>
                  </a:moveTo>
                  <a:lnTo>
                    <a:pt x="376325" y="507850"/>
                  </a:lnTo>
                  <a:lnTo>
                    <a:pt x="0" y="273960"/>
                  </a:lnTo>
                  <a:lnTo>
                    <a:pt x="1702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9DB54C6-027B-D246-BC25-E4BD72E138DD}"/>
                </a:ext>
              </a:extLst>
            </p:cNvPr>
            <p:cNvSpPr/>
            <p:nvPr userDrawn="1"/>
          </p:nvSpPr>
          <p:spPr>
            <a:xfrm rot="19688322">
              <a:off x="8443" y="4768384"/>
              <a:ext cx="1037788" cy="530636"/>
            </a:xfrm>
            <a:custGeom>
              <a:avLst/>
              <a:gdLst>
                <a:gd name="connsiteX0" fmla="*/ 1037788 w 1037788"/>
                <a:gd name="connsiteY0" fmla="*/ 0 h 530636"/>
                <a:gd name="connsiteX1" fmla="*/ 696376 w 1037788"/>
                <a:gd name="connsiteY1" fmla="*/ 530636 h 530636"/>
                <a:gd name="connsiteX2" fmla="*/ 0 w 1037788"/>
                <a:gd name="connsiteY2" fmla="*/ 97833 h 530636"/>
                <a:gd name="connsiteX3" fmla="*/ 60804 w 1037788"/>
                <a:gd name="connsiteY3" fmla="*/ 0 h 53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88" h="530636">
                  <a:moveTo>
                    <a:pt x="1037788" y="0"/>
                  </a:moveTo>
                  <a:lnTo>
                    <a:pt x="696376" y="530636"/>
                  </a:lnTo>
                  <a:lnTo>
                    <a:pt x="0" y="97833"/>
                  </a:lnTo>
                  <a:lnTo>
                    <a:pt x="60804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9CA4CDF-2C28-4D4B-A05E-C0390C229457}"/>
                </a:ext>
              </a:extLst>
            </p:cNvPr>
            <p:cNvSpPr/>
            <p:nvPr userDrawn="1"/>
          </p:nvSpPr>
          <p:spPr>
            <a:xfrm rot="19688322">
              <a:off x="266535" y="5019480"/>
              <a:ext cx="490549" cy="217791"/>
            </a:xfrm>
            <a:custGeom>
              <a:avLst/>
              <a:gdLst>
                <a:gd name="connsiteX0" fmla="*/ 490549 w 490549"/>
                <a:gd name="connsiteY0" fmla="*/ 0 h 217791"/>
                <a:gd name="connsiteX1" fmla="*/ 350422 w 490549"/>
                <a:gd name="connsiteY1" fmla="*/ 217791 h 217791"/>
                <a:gd name="connsiteX2" fmla="*/ 0 w 490549"/>
                <a:gd name="connsiteY2" fmla="*/ 0 h 21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9" h="217791">
                  <a:moveTo>
                    <a:pt x="490549" y="0"/>
                  </a:moveTo>
                  <a:lnTo>
                    <a:pt x="350422" y="217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D9F9E5AA-A3F1-BB4F-9D9E-3124646D960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7864" y="4251960"/>
            <a:ext cx="7348273" cy="5971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0" i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Info here</a:t>
            </a:r>
          </a:p>
        </p:txBody>
      </p:sp>
    </p:spTree>
    <p:extLst>
      <p:ext uri="{BB962C8B-B14F-4D97-AF65-F5344CB8AC3E}">
        <p14:creationId xmlns:p14="http://schemas.microsoft.com/office/powerpoint/2010/main" val="280949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93424B64-04F5-9545-B9EB-BC100CCE5EB7}"/>
              </a:ext>
            </a:extLst>
          </p:cNvPr>
          <p:cNvSpPr/>
          <p:nvPr userDrawn="1"/>
        </p:nvSpPr>
        <p:spPr>
          <a:xfrm>
            <a:off x="0" y="0"/>
            <a:ext cx="9144000" cy="4124210"/>
          </a:xfrm>
          <a:custGeom>
            <a:avLst/>
            <a:gdLst>
              <a:gd name="connsiteX0" fmla="*/ 0 w 9144000"/>
              <a:gd name="connsiteY0" fmla="*/ 0 h 4124210"/>
              <a:gd name="connsiteX1" fmla="*/ 9144000 w 9144000"/>
              <a:gd name="connsiteY1" fmla="*/ 0 h 4124210"/>
              <a:gd name="connsiteX2" fmla="*/ 9144000 w 9144000"/>
              <a:gd name="connsiteY2" fmla="*/ 3460024 h 4124210"/>
              <a:gd name="connsiteX3" fmla="*/ 9144000 w 9144000"/>
              <a:gd name="connsiteY3" fmla="*/ 3666744 h 4124210"/>
              <a:gd name="connsiteX4" fmla="*/ 9144000 w 9144000"/>
              <a:gd name="connsiteY4" fmla="*/ 3852059 h 4124210"/>
              <a:gd name="connsiteX5" fmla="*/ 8482786 w 9144000"/>
              <a:gd name="connsiteY5" fmla="*/ 3932111 h 4124210"/>
              <a:gd name="connsiteX6" fmla="*/ 4571993 w 9144000"/>
              <a:gd name="connsiteY6" fmla="*/ 4124210 h 4124210"/>
              <a:gd name="connsiteX7" fmla="*/ 661198 w 9144000"/>
              <a:gd name="connsiteY7" fmla="*/ 3932111 h 4124210"/>
              <a:gd name="connsiteX8" fmla="*/ 0 w 9144000"/>
              <a:gd name="connsiteY8" fmla="*/ 3852061 h 4124210"/>
              <a:gd name="connsiteX9" fmla="*/ 0 w 9144000"/>
              <a:gd name="connsiteY9" fmla="*/ 3666744 h 4124210"/>
              <a:gd name="connsiteX10" fmla="*/ 0 w 9144000"/>
              <a:gd name="connsiteY10" fmla="*/ 3460024 h 412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124210">
                <a:moveTo>
                  <a:pt x="0" y="0"/>
                </a:moveTo>
                <a:lnTo>
                  <a:pt x="9144000" y="0"/>
                </a:lnTo>
                <a:lnTo>
                  <a:pt x="9144000" y="3460024"/>
                </a:lnTo>
                <a:lnTo>
                  <a:pt x="9144000" y="3666744"/>
                </a:lnTo>
                <a:lnTo>
                  <a:pt x="9144000" y="3852059"/>
                </a:lnTo>
                <a:lnTo>
                  <a:pt x="8482786" y="3932111"/>
                </a:lnTo>
                <a:cubicBezTo>
                  <a:pt x="7320252" y="4054621"/>
                  <a:pt x="5988015" y="4124210"/>
                  <a:pt x="4571993" y="4124210"/>
                </a:cubicBezTo>
                <a:cubicBezTo>
                  <a:pt x="3155971" y="4124210"/>
                  <a:pt x="1823734" y="4054621"/>
                  <a:pt x="661198" y="3932111"/>
                </a:cubicBezTo>
                <a:lnTo>
                  <a:pt x="0" y="3852061"/>
                </a:lnTo>
                <a:lnTo>
                  <a:pt x="0" y="3666744"/>
                </a:lnTo>
                <a:lnTo>
                  <a:pt x="0" y="346002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10CFAC-5B28-864A-9F69-014DF0B4BDD9}"/>
              </a:ext>
            </a:extLst>
          </p:cNvPr>
          <p:cNvGrpSpPr/>
          <p:nvPr userDrawn="1"/>
        </p:nvGrpSpPr>
        <p:grpSpPr>
          <a:xfrm>
            <a:off x="7551346" y="-92152"/>
            <a:ext cx="1755431" cy="814571"/>
            <a:chOff x="7551346" y="-92152"/>
            <a:chExt cx="1755431" cy="814571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7BA8FC4-2660-7940-8498-E131D858DF4F}"/>
                </a:ext>
              </a:extLst>
            </p:cNvPr>
            <p:cNvSpPr/>
            <p:nvPr userDrawn="1"/>
          </p:nvSpPr>
          <p:spPr>
            <a:xfrm rot="19688322">
              <a:off x="7551346" y="-92152"/>
              <a:ext cx="1256368" cy="458272"/>
            </a:xfrm>
            <a:custGeom>
              <a:avLst/>
              <a:gdLst>
                <a:gd name="connsiteX0" fmla="*/ 519014 w 1256368"/>
                <a:gd name="connsiteY0" fmla="*/ 0 h 458272"/>
                <a:gd name="connsiteX1" fmla="*/ 1256368 w 1256368"/>
                <a:gd name="connsiteY1" fmla="*/ 458272 h 458272"/>
                <a:gd name="connsiteX2" fmla="*/ 0 w 1256368"/>
                <a:gd name="connsiteY2" fmla="*/ 458272 h 458272"/>
                <a:gd name="connsiteX3" fmla="*/ 294852 w 1256368"/>
                <a:gd name="connsiteY3" fmla="*/ 0 h 45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368" h="458272">
                  <a:moveTo>
                    <a:pt x="519014" y="0"/>
                  </a:moveTo>
                  <a:lnTo>
                    <a:pt x="1256368" y="458272"/>
                  </a:lnTo>
                  <a:lnTo>
                    <a:pt x="0" y="458272"/>
                  </a:lnTo>
                  <a:lnTo>
                    <a:pt x="29485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5498987-46BD-2E4A-8D37-661EF8103CC3}"/>
                </a:ext>
              </a:extLst>
            </p:cNvPr>
            <p:cNvSpPr/>
            <p:nvPr userDrawn="1"/>
          </p:nvSpPr>
          <p:spPr>
            <a:xfrm rot="19688322">
              <a:off x="8187883" y="-62463"/>
              <a:ext cx="785698" cy="398800"/>
            </a:xfrm>
            <a:custGeom>
              <a:avLst/>
              <a:gdLst>
                <a:gd name="connsiteX0" fmla="*/ 331434 w 785698"/>
                <a:gd name="connsiteY0" fmla="*/ 0 h 398800"/>
                <a:gd name="connsiteX1" fmla="*/ 785698 w 785698"/>
                <a:gd name="connsiteY1" fmla="*/ 282329 h 398800"/>
                <a:gd name="connsiteX2" fmla="*/ 710760 w 785698"/>
                <a:gd name="connsiteY2" fmla="*/ 398800 h 398800"/>
                <a:gd name="connsiteX3" fmla="*/ 0 w 785698"/>
                <a:gd name="connsiteY3" fmla="*/ 398800 h 398800"/>
                <a:gd name="connsiteX4" fmla="*/ 256588 w 785698"/>
                <a:gd name="connsiteY4" fmla="*/ 0 h 39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698" h="398800">
                  <a:moveTo>
                    <a:pt x="331434" y="0"/>
                  </a:moveTo>
                  <a:lnTo>
                    <a:pt x="785698" y="282329"/>
                  </a:lnTo>
                  <a:lnTo>
                    <a:pt x="710760" y="398800"/>
                  </a:lnTo>
                  <a:lnTo>
                    <a:pt x="0" y="398800"/>
                  </a:lnTo>
                  <a:lnTo>
                    <a:pt x="2565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F1AC7BC-4DA5-5642-8B47-E6228F36E109}"/>
                </a:ext>
              </a:extLst>
            </p:cNvPr>
            <p:cNvSpPr/>
            <p:nvPr userDrawn="1"/>
          </p:nvSpPr>
          <p:spPr>
            <a:xfrm rot="19688322">
              <a:off x="8528460" y="327843"/>
              <a:ext cx="778317" cy="394576"/>
            </a:xfrm>
            <a:custGeom>
              <a:avLst/>
              <a:gdLst>
                <a:gd name="connsiteX0" fmla="*/ 778317 w 778317"/>
                <a:gd name="connsiteY0" fmla="*/ 0 h 394576"/>
                <a:gd name="connsiteX1" fmla="*/ 533085 w 778317"/>
                <a:gd name="connsiteY1" fmla="*/ 394576 h 394576"/>
                <a:gd name="connsiteX2" fmla="*/ 0 w 778317"/>
                <a:gd name="connsiteY2" fmla="*/ 394576 h 394576"/>
                <a:gd name="connsiteX3" fmla="*/ 253870 w 778317"/>
                <a:gd name="connsiteY3" fmla="*/ 0 h 39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317" h="394576">
                  <a:moveTo>
                    <a:pt x="778317" y="0"/>
                  </a:moveTo>
                  <a:lnTo>
                    <a:pt x="533085" y="394576"/>
                  </a:lnTo>
                  <a:lnTo>
                    <a:pt x="0" y="394576"/>
                  </a:lnTo>
                  <a:lnTo>
                    <a:pt x="253870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1C655D-F2BE-3844-A28D-094C8124C496}"/>
              </a:ext>
            </a:extLst>
          </p:cNvPr>
          <p:cNvGrpSpPr/>
          <p:nvPr userDrawn="1"/>
        </p:nvGrpSpPr>
        <p:grpSpPr>
          <a:xfrm>
            <a:off x="-141736" y="4009137"/>
            <a:ext cx="1070425" cy="1146280"/>
            <a:chOff x="-141736" y="4009137"/>
            <a:chExt cx="1070425" cy="1146280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6B81B02-7A19-9747-87A5-BD6A0ADD48A2}"/>
                </a:ext>
              </a:extLst>
            </p:cNvPr>
            <p:cNvSpPr/>
            <p:nvPr userDrawn="1"/>
          </p:nvSpPr>
          <p:spPr>
            <a:xfrm rot="19688322">
              <a:off x="-86149" y="4739559"/>
              <a:ext cx="634707" cy="398800"/>
            </a:xfrm>
            <a:custGeom>
              <a:avLst/>
              <a:gdLst>
                <a:gd name="connsiteX0" fmla="*/ 634707 w 634707"/>
                <a:gd name="connsiteY0" fmla="*/ 0 h 398800"/>
                <a:gd name="connsiteX1" fmla="*/ 378119 w 634707"/>
                <a:gd name="connsiteY1" fmla="*/ 398800 h 398800"/>
                <a:gd name="connsiteX2" fmla="*/ 209437 w 634707"/>
                <a:gd name="connsiteY2" fmla="*/ 398800 h 398800"/>
                <a:gd name="connsiteX3" fmla="*/ 0 w 634707"/>
                <a:gd name="connsiteY3" fmla="*/ 268633 h 398800"/>
                <a:gd name="connsiteX4" fmla="*/ 166958 w 634707"/>
                <a:gd name="connsiteY4" fmla="*/ 0 h 39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07" h="398800">
                  <a:moveTo>
                    <a:pt x="634707" y="0"/>
                  </a:moveTo>
                  <a:lnTo>
                    <a:pt x="378119" y="398800"/>
                  </a:lnTo>
                  <a:lnTo>
                    <a:pt x="209437" y="398800"/>
                  </a:lnTo>
                  <a:lnTo>
                    <a:pt x="0" y="268633"/>
                  </a:lnTo>
                  <a:lnTo>
                    <a:pt x="1669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45C529A-F5BE-9743-A670-222FA6C855DC}"/>
                </a:ext>
              </a:extLst>
            </p:cNvPr>
            <p:cNvSpPr/>
            <p:nvPr userDrawn="1"/>
          </p:nvSpPr>
          <p:spPr>
            <a:xfrm rot="19688322">
              <a:off x="-44235" y="4760841"/>
              <a:ext cx="972924" cy="394576"/>
            </a:xfrm>
            <a:custGeom>
              <a:avLst/>
              <a:gdLst>
                <a:gd name="connsiteX0" fmla="*/ 972924 w 972924"/>
                <a:gd name="connsiteY0" fmla="*/ 0 h 394576"/>
                <a:gd name="connsiteX1" fmla="*/ 719054 w 972924"/>
                <a:gd name="connsiteY1" fmla="*/ 394576 h 394576"/>
                <a:gd name="connsiteX2" fmla="*/ 411460 w 972924"/>
                <a:gd name="connsiteY2" fmla="*/ 394576 h 394576"/>
                <a:gd name="connsiteX3" fmla="*/ 0 w 972924"/>
                <a:gd name="connsiteY3" fmla="*/ 138850 h 394576"/>
                <a:gd name="connsiteX4" fmla="*/ 86296 w 972924"/>
                <a:gd name="connsiteY4" fmla="*/ 0 h 39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924" h="394576">
                  <a:moveTo>
                    <a:pt x="972924" y="0"/>
                  </a:moveTo>
                  <a:lnTo>
                    <a:pt x="719054" y="394576"/>
                  </a:lnTo>
                  <a:lnTo>
                    <a:pt x="411460" y="394576"/>
                  </a:lnTo>
                  <a:lnTo>
                    <a:pt x="0" y="138850"/>
                  </a:lnTo>
                  <a:lnTo>
                    <a:pt x="86296" y="0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0598663-9457-CD49-9E49-59C39B19BDD1}"/>
                </a:ext>
              </a:extLst>
            </p:cNvPr>
            <p:cNvSpPr/>
            <p:nvPr userDrawn="1"/>
          </p:nvSpPr>
          <p:spPr>
            <a:xfrm rot="19688322">
              <a:off x="-141736" y="4009137"/>
              <a:ext cx="460523" cy="398800"/>
            </a:xfrm>
            <a:custGeom>
              <a:avLst/>
              <a:gdLst>
                <a:gd name="connsiteX0" fmla="*/ 460523 w 460523"/>
                <a:gd name="connsiteY0" fmla="*/ 0 h 398800"/>
                <a:gd name="connsiteX1" fmla="*/ 203935 w 460523"/>
                <a:gd name="connsiteY1" fmla="*/ 398800 h 398800"/>
                <a:gd name="connsiteX2" fmla="*/ 0 w 460523"/>
                <a:gd name="connsiteY2" fmla="*/ 398800 h 398800"/>
                <a:gd name="connsiteX3" fmla="*/ 247858 w 460523"/>
                <a:gd name="connsiteY3" fmla="*/ 0 h 39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523" h="398800">
                  <a:moveTo>
                    <a:pt x="460523" y="0"/>
                  </a:moveTo>
                  <a:lnTo>
                    <a:pt x="203935" y="398800"/>
                  </a:lnTo>
                  <a:lnTo>
                    <a:pt x="0" y="398800"/>
                  </a:lnTo>
                  <a:lnTo>
                    <a:pt x="2478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8A16ABD-0536-3642-BC6E-1460D63C33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256" y="402336"/>
            <a:ext cx="8585488" cy="2949731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lnSpc>
                <a:spcPts val="5500"/>
              </a:lnSpc>
              <a:defRPr sz="60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Section divider –</a:t>
            </a:r>
            <a:br>
              <a:rPr lang="en-US" dirty="0"/>
            </a:br>
            <a:r>
              <a:rPr lang="en-US" dirty="0"/>
              <a:t>title here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4547F2D4-B0E1-9F47-ABD1-CC4F237C3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64" y="4251960"/>
            <a:ext cx="7348273" cy="5971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Info here</a:t>
            </a:r>
          </a:p>
        </p:txBody>
      </p:sp>
    </p:spTree>
    <p:extLst>
      <p:ext uri="{BB962C8B-B14F-4D97-AF65-F5344CB8AC3E}">
        <p14:creationId xmlns:p14="http://schemas.microsoft.com/office/powerpoint/2010/main" val="299802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DD989489-A30F-3A4B-8A51-53687FC966BA}"/>
              </a:ext>
            </a:extLst>
          </p:cNvPr>
          <p:cNvSpPr/>
          <p:nvPr userDrawn="1"/>
        </p:nvSpPr>
        <p:spPr>
          <a:xfrm>
            <a:off x="0" y="0"/>
            <a:ext cx="9144000" cy="4124210"/>
          </a:xfrm>
          <a:custGeom>
            <a:avLst/>
            <a:gdLst>
              <a:gd name="connsiteX0" fmla="*/ 0 w 9144000"/>
              <a:gd name="connsiteY0" fmla="*/ 0 h 4124210"/>
              <a:gd name="connsiteX1" fmla="*/ 9144000 w 9144000"/>
              <a:gd name="connsiteY1" fmla="*/ 0 h 4124210"/>
              <a:gd name="connsiteX2" fmla="*/ 9144000 w 9144000"/>
              <a:gd name="connsiteY2" fmla="*/ 3460024 h 4124210"/>
              <a:gd name="connsiteX3" fmla="*/ 9144000 w 9144000"/>
              <a:gd name="connsiteY3" fmla="*/ 3666744 h 4124210"/>
              <a:gd name="connsiteX4" fmla="*/ 9144000 w 9144000"/>
              <a:gd name="connsiteY4" fmla="*/ 3852059 h 4124210"/>
              <a:gd name="connsiteX5" fmla="*/ 8482786 w 9144000"/>
              <a:gd name="connsiteY5" fmla="*/ 3932111 h 4124210"/>
              <a:gd name="connsiteX6" fmla="*/ 4571993 w 9144000"/>
              <a:gd name="connsiteY6" fmla="*/ 4124210 h 4124210"/>
              <a:gd name="connsiteX7" fmla="*/ 661198 w 9144000"/>
              <a:gd name="connsiteY7" fmla="*/ 3932111 h 4124210"/>
              <a:gd name="connsiteX8" fmla="*/ 0 w 9144000"/>
              <a:gd name="connsiteY8" fmla="*/ 3852061 h 4124210"/>
              <a:gd name="connsiteX9" fmla="*/ 0 w 9144000"/>
              <a:gd name="connsiteY9" fmla="*/ 3666744 h 4124210"/>
              <a:gd name="connsiteX10" fmla="*/ 0 w 9144000"/>
              <a:gd name="connsiteY10" fmla="*/ 3460024 h 412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124210">
                <a:moveTo>
                  <a:pt x="0" y="0"/>
                </a:moveTo>
                <a:lnTo>
                  <a:pt x="9144000" y="0"/>
                </a:lnTo>
                <a:lnTo>
                  <a:pt x="9144000" y="3460024"/>
                </a:lnTo>
                <a:lnTo>
                  <a:pt x="9144000" y="3666744"/>
                </a:lnTo>
                <a:lnTo>
                  <a:pt x="9144000" y="3852059"/>
                </a:lnTo>
                <a:lnTo>
                  <a:pt x="8482786" y="3932111"/>
                </a:lnTo>
                <a:cubicBezTo>
                  <a:pt x="7320252" y="4054621"/>
                  <a:pt x="5988015" y="4124210"/>
                  <a:pt x="4571993" y="4124210"/>
                </a:cubicBezTo>
                <a:cubicBezTo>
                  <a:pt x="3155971" y="4124210"/>
                  <a:pt x="1823734" y="4054621"/>
                  <a:pt x="661198" y="3932111"/>
                </a:cubicBezTo>
                <a:lnTo>
                  <a:pt x="0" y="3852061"/>
                </a:lnTo>
                <a:lnTo>
                  <a:pt x="0" y="3666744"/>
                </a:lnTo>
                <a:lnTo>
                  <a:pt x="0" y="34600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9DF631-30F5-B446-B486-898B82B97E51}"/>
              </a:ext>
            </a:extLst>
          </p:cNvPr>
          <p:cNvGrpSpPr/>
          <p:nvPr userDrawn="1"/>
        </p:nvGrpSpPr>
        <p:grpSpPr>
          <a:xfrm>
            <a:off x="6915007" y="-128959"/>
            <a:ext cx="2267116" cy="728203"/>
            <a:chOff x="6915007" y="-128959"/>
            <a:chExt cx="2267116" cy="728203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D2199B-F646-F845-9A2A-BD73F914E1F3}"/>
                </a:ext>
              </a:extLst>
            </p:cNvPr>
            <p:cNvSpPr/>
            <p:nvPr userDrawn="1"/>
          </p:nvSpPr>
          <p:spPr>
            <a:xfrm rot="19688322">
              <a:off x="7516893" y="-73547"/>
              <a:ext cx="1326857" cy="458272"/>
            </a:xfrm>
            <a:custGeom>
              <a:avLst/>
              <a:gdLst>
                <a:gd name="connsiteX0" fmla="*/ 589503 w 1326857"/>
                <a:gd name="connsiteY0" fmla="*/ 0 h 458272"/>
                <a:gd name="connsiteX1" fmla="*/ 1326857 w 1326857"/>
                <a:gd name="connsiteY1" fmla="*/ 458272 h 458272"/>
                <a:gd name="connsiteX2" fmla="*/ 0 w 1326857"/>
                <a:gd name="connsiteY2" fmla="*/ 458272 h 458272"/>
                <a:gd name="connsiteX3" fmla="*/ 294852 w 1326857"/>
                <a:gd name="connsiteY3" fmla="*/ 0 h 45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6857" h="458272">
                  <a:moveTo>
                    <a:pt x="589503" y="0"/>
                  </a:moveTo>
                  <a:lnTo>
                    <a:pt x="1326857" y="458272"/>
                  </a:lnTo>
                  <a:lnTo>
                    <a:pt x="0" y="458272"/>
                  </a:lnTo>
                  <a:lnTo>
                    <a:pt x="294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25F1937-B28F-7B48-B318-3825D6E6B9AA}"/>
                </a:ext>
              </a:extLst>
            </p:cNvPr>
            <p:cNvSpPr/>
            <p:nvPr userDrawn="1"/>
          </p:nvSpPr>
          <p:spPr>
            <a:xfrm rot="19688322">
              <a:off x="6915007" y="-115306"/>
              <a:ext cx="862738" cy="425278"/>
            </a:xfrm>
            <a:custGeom>
              <a:avLst/>
              <a:gdLst>
                <a:gd name="connsiteX0" fmla="*/ 273624 w 862738"/>
                <a:gd name="connsiteY0" fmla="*/ 0 h 425278"/>
                <a:gd name="connsiteX1" fmla="*/ 862738 w 862738"/>
                <a:gd name="connsiteY1" fmla="*/ 366139 h 425278"/>
                <a:gd name="connsiteX2" fmla="*/ 824688 w 862738"/>
                <a:gd name="connsiteY2" fmla="*/ 425278 h 425278"/>
                <a:gd name="connsiteX3" fmla="*/ 0 w 862738"/>
                <a:gd name="connsiteY3" fmla="*/ 425278 h 4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738" h="425278">
                  <a:moveTo>
                    <a:pt x="273624" y="0"/>
                  </a:moveTo>
                  <a:lnTo>
                    <a:pt x="862738" y="366139"/>
                  </a:lnTo>
                  <a:lnTo>
                    <a:pt x="824688" y="425278"/>
                  </a:lnTo>
                  <a:lnTo>
                    <a:pt x="0" y="4252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2240BE-1399-1342-B97C-A68624CE0262}"/>
                </a:ext>
              </a:extLst>
            </p:cNvPr>
            <p:cNvSpPr/>
            <p:nvPr userDrawn="1"/>
          </p:nvSpPr>
          <p:spPr>
            <a:xfrm rot="19688322">
              <a:off x="7964317" y="-128959"/>
              <a:ext cx="1217806" cy="728203"/>
            </a:xfrm>
            <a:custGeom>
              <a:avLst/>
              <a:gdLst>
                <a:gd name="connsiteX0" fmla="*/ 468526 w 1217806"/>
                <a:gd name="connsiteY0" fmla="*/ 0 h 728203"/>
                <a:gd name="connsiteX1" fmla="*/ 1217806 w 1217806"/>
                <a:gd name="connsiteY1" fmla="*/ 465684 h 728203"/>
                <a:gd name="connsiteX2" fmla="*/ 1054648 w 1217806"/>
                <a:gd name="connsiteY2" fmla="*/ 728203 h 728203"/>
                <a:gd name="connsiteX3" fmla="*/ 0 w 1217806"/>
                <a:gd name="connsiteY3" fmla="*/ 728203 h 7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806" h="728203">
                  <a:moveTo>
                    <a:pt x="468526" y="0"/>
                  </a:moveTo>
                  <a:lnTo>
                    <a:pt x="1217806" y="465684"/>
                  </a:lnTo>
                  <a:lnTo>
                    <a:pt x="1054648" y="728203"/>
                  </a:lnTo>
                  <a:lnTo>
                    <a:pt x="0" y="728203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F9191FAD-9D03-0848-80CE-B7D2135D7F3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79256" y="402336"/>
            <a:ext cx="8585488" cy="2949731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lnSpc>
                <a:spcPts val="5500"/>
              </a:lnSpc>
              <a:defRPr sz="6000" b="1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Section divider –</a:t>
            </a:r>
            <a:br>
              <a:rPr lang="en-US" dirty="0"/>
            </a:br>
            <a:r>
              <a:rPr lang="en-US" dirty="0"/>
              <a:t>title here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AA3AE6-BA8E-3D45-9977-E592512B2062}"/>
              </a:ext>
            </a:extLst>
          </p:cNvPr>
          <p:cNvGrpSpPr/>
          <p:nvPr userDrawn="1"/>
        </p:nvGrpSpPr>
        <p:grpSpPr>
          <a:xfrm>
            <a:off x="-65326" y="4708852"/>
            <a:ext cx="1111557" cy="590168"/>
            <a:chOff x="-65326" y="4708852"/>
            <a:chExt cx="1111557" cy="590168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FD00C11-DDDF-A443-8A20-AE9FF51211FB}"/>
                </a:ext>
              </a:extLst>
            </p:cNvPr>
            <p:cNvSpPr/>
            <p:nvPr userDrawn="1"/>
          </p:nvSpPr>
          <p:spPr>
            <a:xfrm rot="19688322">
              <a:off x="-65326" y="4708852"/>
              <a:ext cx="703076" cy="507850"/>
            </a:xfrm>
            <a:custGeom>
              <a:avLst/>
              <a:gdLst>
                <a:gd name="connsiteX0" fmla="*/ 703076 w 703076"/>
                <a:gd name="connsiteY0" fmla="*/ 0 h 507850"/>
                <a:gd name="connsiteX1" fmla="*/ 376325 w 703076"/>
                <a:gd name="connsiteY1" fmla="*/ 507850 h 507850"/>
                <a:gd name="connsiteX2" fmla="*/ 0 w 703076"/>
                <a:gd name="connsiteY2" fmla="*/ 273960 h 507850"/>
                <a:gd name="connsiteX3" fmla="*/ 170268 w 703076"/>
                <a:gd name="connsiteY3" fmla="*/ 0 h 50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76" h="507850">
                  <a:moveTo>
                    <a:pt x="703076" y="0"/>
                  </a:moveTo>
                  <a:lnTo>
                    <a:pt x="376325" y="507850"/>
                  </a:lnTo>
                  <a:lnTo>
                    <a:pt x="0" y="273960"/>
                  </a:lnTo>
                  <a:lnTo>
                    <a:pt x="1702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9DB54C6-027B-D246-BC25-E4BD72E138DD}"/>
                </a:ext>
              </a:extLst>
            </p:cNvPr>
            <p:cNvSpPr/>
            <p:nvPr userDrawn="1"/>
          </p:nvSpPr>
          <p:spPr>
            <a:xfrm rot="19688322">
              <a:off x="8443" y="4768384"/>
              <a:ext cx="1037788" cy="530636"/>
            </a:xfrm>
            <a:custGeom>
              <a:avLst/>
              <a:gdLst>
                <a:gd name="connsiteX0" fmla="*/ 1037788 w 1037788"/>
                <a:gd name="connsiteY0" fmla="*/ 0 h 530636"/>
                <a:gd name="connsiteX1" fmla="*/ 696376 w 1037788"/>
                <a:gd name="connsiteY1" fmla="*/ 530636 h 530636"/>
                <a:gd name="connsiteX2" fmla="*/ 0 w 1037788"/>
                <a:gd name="connsiteY2" fmla="*/ 97833 h 530636"/>
                <a:gd name="connsiteX3" fmla="*/ 60804 w 1037788"/>
                <a:gd name="connsiteY3" fmla="*/ 0 h 53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88" h="530636">
                  <a:moveTo>
                    <a:pt x="1037788" y="0"/>
                  </a:moveTo>
                  <a:lnTo>
                    <a:pt x="696376" y="530636"/>
                  </a:lnTo>
                  <a:lnTo>
                    <a:pt x="0" y="97833"/>
                  </a:lnTo>
                  <a:lnTo>
                    <a:pt x="60804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9CA4CDF-2C28-4D4B-A05E-C0390C229457}"/>
                </a:ext>
              </a:extLst>
            </p:cNvPr>
            <p:cNvSpPr/>
            <p:nvPr userDrawn="1"/>
          </p:nvSpPr>
          <p:spPr>
            <a:xfrm rot="19688322">
              <a:off x="266535" y="5019480"/>
              <a:ext cx="490549" cy="217791"/>
            </a:xfrm>
            <a:custGeom>
              <a:avLst/>
              <a:gdLst>
                <a:gd name="connsiteX0" fmla="*/ 490549 w 490549"/>
                <a:gd name="connsiteY0" fmla="*/ 0 h 217791"/>
                <a:gd name="connsiteX1" fmla="*/ 350422 w 490549"/>
                <a:gd name="connsiteY1" fmla="*/ 217791 h 217791"/>
                <a:gd name="connsiteX2" fmla="*/ 0 w 490549"/>
                <a:gd name="connsiteY2" fmla="*/ 0 h 21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9" h="217791">
                  <a:moveTo>
                    <a:pt x="490549" y="0"/>
                  </a:moveTo>
                  <a:lnTo>
                    <a:pt x="350422" y="217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D9F9E5AA-A3F1-BB4F-9D9E-3124646D960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7864" y="4251960"/>
            <a:ext cx="7348273" cy="5971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0" i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Info here</a:t>
            </a:r>
          </a:p>
        </p:txBody>
      </p:sp>
    </p:spTree>
    <p:extLst>
      <p:ext uri="{BB962C8B-B14F-4D97-AF65-F5344CB8AC3E}">
        <p14:creationId xmlns:p14="http://schemas.microsoft.com/office/powerpoint/2010/main" val="322933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79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9CAF4F-E5CF-7B4C-BC1A-3520E2D68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14884" y="1159240"/>
            <a:ext cx="8714232" cy="3542404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Single content box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CA0BDD-6924-8648-9C24-45D7EED56120}"/>
              </a:ext>
            </a:extLst>
          </p:cNvPr>
          <p:cNvSpPr/>
          <p:nvPr userDrawn="1"/>
        </p:nvSpPr>
        <p:spPr>
          <a:xfrm rot="5400000">
            <a:off x="4113946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Header – Single-line</a:t>
            </a:r>
          </a:p>
        </p:txBody>
      </p:sp>
    </p:spTree>
    <p:extLst>
      <p:ext uri="{BB962C8B-B14F-4D97-AF65-F5344CB8AC3E}">
        <p14:creationId xmlns:p14="http://schemas.microsoft.com/office/powerpoint/2010/main" val="198106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BEB0BFEA-CAC3-3841-B1D0-C7D6D7420B39}"/>
              </a:ext>
            </a:extLst>
          </p:cNvPr>
          <p:cNvSpPr/>
          <p:nvPr userDrawn="1"/>
        </p:nvSpPr>
        <p:spPr>
          <a:xfrm rot="5400000">
            <a:off x="3826802" y="-3828591"/>
            <a:ext cx="1488606" cy="9145790"/>
          </a:xfrm>
          <a:custGeom>
            <a:avLst/>
            <a:gdLst>
              <a:gd name="connsiteX0" fmla="*/ 0 w 1488606"/>
              <a:gd name="connsiteY0" fmla="*/ 9145790 h 9145790"/>
              <a:gd name="connsiteX1" fmla="*/ 0 w 1488606"/>
              <a:gd name="connsiteY1" fmla="*/ 2 h 9145790"/>
              <a:gd name="connsiteX2" fmla="*/ 574284 w 1488606"/>
              <a:gd name="connsiteY2" fmla="*/ 2 h 9145790"/>
              <a:gd name="connsiteX3" fmla="*/ 574284 w 1488606"/>
              <a:gd name="connsiteY3" fmla="*/ 0 h 9145790"/>
              <a:gd name="connsiteX4" fmla="*/ 1272784 w 1488606"/>
              <a:gd name="connsiteY4" fmla="*/ 0 h 9145790"/>
              <a:gd name="connsiteX5" fmla="*/ 1272784 w 1488606"/>
              <a:gd name="connsiteY5" fmla="*/ 4046 h 9145790"/>
              <a:gd name="connsiteX6" fmla="*/ 1328733 w 1488606"/>
              <a:gd name="connsiteY6" fmla="*/ 4046 h 9145790"/>
              <a:gd name="connsiteX7" fmla="*/ 1332667 w 1488606"/>
              <a:gd name="connsiteY7" fmla="*/ 28189 h 9145790"/>
              <a:gd name="connsiteX8" fmla="*/ 1488606 w 1488606"/>
              <a:gd name="connsiteY8" fmla="*/ 4608804 h 9145790"/>
              <a:gd name="connsiteX9" fmla="*/ 1342979 w 1488606"/>
              <a:gd name="connsiteY9" fmla="*/ 9114015 h 9145790"/>
              <a:gd name="connsiteX10" fmla="*/ 1338634 w 1488606"/>
              <a:gd name="connsiteY10" fmla="*/ 9145786 h 9145790"/>
              <a:gd name="connsiteX11" fmla="*/ 1105384 w 1488606"/>
              <a:gd name="connsiteY11" fmla="*/ 9145786 h 9145790"/>
              <a:gd name="connsiteX12" fmla="*/ 1105384 w 1488606"/>
              <a:gd name="connsiteY12" fmla="*/ 9145790 h 914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8606" h="9145790">
                <a:moveTo>
                  <a:pt x="0" y="9145790"/>
                </a:moveTo>
                <a:lnTo>
                  <a:pt x="0" y="2"/>
                </a:lnTo>
                <a:lnTo>
                  <a:pt x="574284" y="2"/>
                </a:lnTo>
                <a:lnTo>
                  <a:pt x="574284" y="0"/>
                </a:lnTo>
                <a:lnTo>
                  <a:pt x="1272784" y="0"/>
                </a:lnTo>
                <a:lnTo>
                  <a:pt x="1272784" y="4046"/>
                </a:lnTo>
                <a:lnTo>
                  <a:pt x="1328733" y="4046"/>
                </a:lnTo>
                <a:lnTo>
                  <a:pt x="1332667" y="28189"/>
                </a:lnTo>
                <a:cubicBezTo>
                  <a:pt x="1423010" y="635447"/>
                  <a:pt x="1488606" y="2456578"/>
                  <a:pt x="1488606" y="4608804"/>
                </a:cubicBezTo>
                <a:cubicBezTo>
                  <a:pt x="1488606" y="6678252"/>
                  <a:pt x="1427959" y="8441584"/>
                  <a:pt x="1342979" y="9114015"/>
                </a:cubicBezTo>
                <a:lnTo>
                  <a:pt x="1338634" y="9145786"/>
                </a:lnTo>
                <a:lnTo>
                  <a:pt x="1105384" y="9145786"/>
                </a:lnTo>
                <a:lnTo>
                  <a:pt x="1105384" y="91457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94B9523-674F-3147-97F4-9F7B0ECF8BD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1790" y="180110"/>
            <a:ext cx="9145790" cy="9136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Header – </a:t>
            </a:r>
            <a:br>
              <a:rPr lang="en-US" dirty="0"/>
            </a:br>
            <a:r>
              <a:rPr lang="en-US" dirty="0"/>
              <a:t>Double-line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556671-4B71-0D42-8AD3-6B2F8960738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14884" y="1679670"/>
            <a:ext cx="8714232" cy="3021974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Single content box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0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DD989489-A30F-3A4B-8A51-53687FC966BA}"/>
              </a:ext>
            </a:extLst>
          </p:cNvPr>
          <p:cNvSpPr/>
          <p:nvPr userDrawn="1"/>
        </p:nvSpPr>
        <p:spPr>
          <a:xfrm>
            <a:off x="0" y="0"/>
            <a:ext cx="9144000" cy="4124210"/>
          </a:xfrm>
          <a:custGeom>
            <a:avLst/>
            <a:gdLst>
              <a:gd name="connsiteX0" fmla="*/ 0 w 9144000"/>
              <a:gd name="connsiteY0" fmla="*/ 0 h 4124210"/>
              <a:gd name="connsiteX1" fmla="*/ 9144000 w 9144000"/>
              <a:gd name="connsiteY1" fmla="*/ 0 h 4124210"/>
              <a:gd name="connsiteX2" fmla="*/ 9144000 w 9144000"/>
              <a:gd name="connsiteY2" fmla="*/ 3460024 h 4124210"/>
              <a:gd name="connsiteX3" fmla="*/ 9144000 w 9144000"/>
              <a:gd name="connsiteY3" fmla="*/ 3666744 h 4124210"/>
              <a:gd name="connsiteX4" fmla="*/ 9144000 w 9144000"/>
              <a:gd name="connsiteY4" fmla="*/ 3852059 h 4124210"/>
              <a:gd name="connsiteX5" fmla="*/ 8482786 w 9144000"/>
              <a:gd name="connsiteY5" fmla="*/ 3932111 h 4124210"/>
              <a:gd name="connsiteX6" fmla="*/ 4571993 w 9144000"/>
              <a:gd name="connsiteY6" fmla="*/ 4124210 h 4124210"/>
              <a:gd name="connsiteX7" fmla="*/ 661198 w 9144000"/>
              <a:gd name="connsiteY7" fmla="*/ 3932111 h 4124210"/>
              <a:gd name="connsiteX8" fmla="*/ 0 w 9144000"/>
              <a:gd name="connsiteY8" fmla="*/ 3852061 h 4124210"/>
              <a:gd name="connsiteX9" fmla="*/ 0 w 9144000"/>
              <a:gd name="connsiteY9" fmla="*/ 3666744 h 4124210"/>
              <a:gd name="connsiteX10" fmla="*/ 0 w 9144000"/>
              <a:gd name="connsiteY10" fmla="*/ 3460024 h 412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124210">
                <a:moveTo>
                  <a:pt x="0" y="0"/>
                </a:moveTo>
                <a:lnTo>
                  <a:pt x="9144000" y="0"/>
                </a:lnTo>
                <a:lnTo>
                  <a:pt x="9144000" y="3460024"/>
                </a:lnTo>
                <a:lnTo>
                  <a:pt x="9144000" y="3666744"/>
                </a:lnTo>
                <a:lnTo>
                  <a:pt x="9144000" y="3852059"/>
                </a:lnTo>
                <a:lnTo>
                  <a:pt x="8482786" y="3932111"/>
                </a:lnTo>
                <a:cubicBezTo>
                  <a:pt x="7320252" y="4054621"/>
                  <a:pt x="5988015" y="4124210"/>
                  <a:pt x="4571993" y="4124210"/>
                </a:cubicBezTo>
                <a:cubicBezTo>
                  <a:pt x="3155971" y="4124210"/>
                  <a:pt x="1823734" y="4054621"/>
                  <a:pt x="661198" y="3932111"/>
                </a:cubicBezTo>
                <a:lnTo>
                  <a:pt x="0" y="3852061"/>
                </a:lnTo>
                <a:lnTo>
                  <a:pt x="0" y="3666744"/>
                </a:lnTo>
                <a:lnTo>
                  <a:pt x="0" y="34600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9DF631-30F5-B446-B486-898B82B97E51}"/>
              </a:ext>
            </a:extLst>
          </p:cNvPr>
          <p:cNvGrpSpPr/>
          <p:nvPr userDrawn="1"/>
        </p:nvGrpSpPr>
        <p:grpSpPr>
          <a:xfrm>
            <a:off x="6915007" y="-128959"/>
            <a:ext cx="2267116" cy="728203"/>
            <a:chOff x="6915007" y="-128959"/>
            <a:chExt cx="2267116" cy="728203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D2199B-F646-F845-9A2A-BD73F914E1F3}"/>
                </a:ext>
              </a:extLst>
            </p:cNvPr>
            <p:cNvSpPr/>
            <p:nvPr userDrawn="1"/>
          </p:nvSpPr>
          <p:spPr>
            <a:xfrm rot="19688322">
              <a:off x="7516893" y="-73547"/>
              <a:ext cx="1326857" cy="458272"/>
            </a:xfrm>
            <a:custGeom>
              <a:avLst/>
              <a:gdLst>
                <a:gd name="connsiteX0" fmla="*/ 589503 w 1326857"/>
                <a:gd name="connsiteY0" fmla="*/ 0 h 458272"/>
                <a:gd name="connsiteX1" fmla="*/ 1326857 w 1326857"/>
                <a:gd name="connsiteY1" fmla="*/ 458272 h 458272"/>
                <a:gd name="connsiteX2" fmla="*/ 0 w 1326857"/>
                <a:gd name="connsiteY2" fmla="*/ 458272 h 458272"/>
                <a:gd name="connsiteX3" fmla="*/ 294852 w 1326857"/>
                <a:gd name="connsiteY3" fmla="*/ 0 h 45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6857" h="458272">
                  <a:moveTo>
                    <a:pt x="589503" y="0"/>
                  </a:moveTo>
                  <a:lnTo>
                    <a:pt x="1326857" y="458272"/>
                  </a:lnTo>
                  <a:lnTo>
                    <a:pt x="0" y="458272"/>
                  </a:lnTo>
                  <a:lnTo>
                    <a:pt x="294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25F1937-B28F-7B48-B318-3825D6E6B9AA}"/>
                </a:ext>
              </a:extLst>
            </p:cNvPr>
            <p:cNvSpPr/>
            <p:nvPr userDrawn="1"/>
          </p:nvSpPr>
          <p:spPr>
            <a:xfrm rot="19688322">
              <a:off x="6915007" y="-115306"/>
              <a:ext cx="862738" cy="425278"/>
            </a:xfrm>
            <a:custGeom>
              <a:avLst/>
              <a:gdLst>
                <a:gd name="connsiteX0" fmla="*/ 273624 w 862738"/>
                <a:gd name="connsiteY0" fmla="*/ 0 h 425278"/>
                <a:gd name="connsiteX1" fmla="*/ 862738 w 862738"/>
                <a:gd name="connsiteY1" fmla="*/ 366139 h 425278"/>
                <a:gd name="connsiteX2" fmla="*/ 824688 w 862738"/>
                <a:gd name="connsiteY2" fmla="*/ 425278 h 425278"/>
                <a:gd name="connsiteX3" fmla="*/ 0 w 862738"/>
                <a:gd name="connsiteY3" fmla="*/ 425278 h 4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738" h="425278">
                  <a:moveTo>
                    <a:pt x="273624" y="0"/>
                  </a:moveTo>
                  <a:lnTo>
                    <a:pt x="862738" y="366139"/>
                  </a:lnTo>
                  <a:lnTo>
                    <a:pt x="824688" y="425278"/>
                  </a:lnTo>
                  <a:lnTo>
                    <a:pt x="0" y="4252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2240BE-1399-1342-B97C-A68624CE0262}"/>
                </a:ext>
              </a:extLst>
            </p:cNvPr>
            <p:cNvSpPr/>
            <p:nvPr userDrawn="1"/>
          </p:nvSpPr>
          <p:spPr>
            <a:xfrm rot="19688322">
              <a:off x="7964317" y="-128959"/>
              <a:ext cx="1217806" cy="728203"/>
            </a:xfrm>
            <a:custGeom>
              <a:avLst/>
              <a:gdLst>
                <a:gd name="connsiteX0" fmla="*/ 468526 w 1217806"/>
                <a:gd name="connsiteY0" fmla="*/ 0 h 728203"/>
                <a:gd name="connsiteX1" fmla="*/ 1217806 w 1217806"/>
                <a:gd name="connsiteY1" fmla="*/ 465684 h 728203"/>
                <a:gd name="connsiteX2" fmla="*/ 1054648 w 1217806"/>
                <a:gd name="connsiteY2" fmla="*/ 728203 h 728203"/>
                <a:gd name="connsiteX3" fmla="*/ 0 w 1217806"/>
                <a:gd name="connsiteY3" fmla="*/ 728203 h 7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806" h="728203">
                  <a:moveTo>
                    <a:pt x="468526" y="0"/>
                  </a:moveTo>
                  <a:lnTo>
                    <a:pt x="1217806" y="465684"/>
                  </a:lnTo>
                  <a:lnTo>
                    <a:pt x="1054648" y="728203"/>
                  </a:lnTo>
                  <a:lnTo>
                    <a:pt x="0" y="728203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F9191FAD-9D03-0848-80CE-B7D2135D7F3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79256" y="402336"/>
            <a:ext cx="8585488" cy="2949731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lnSpc>
                <a:spcPts val="5500"/>
              </a:lnSpc>
              <a:defRPr sz="6000" b="1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Section divider –</a:t>
            </a:r>
            <a:br>
              <a:rPr lang="en-US" dirty="0"/>
            </a:br>
            <a:r>
              <a:rPr lang="en-US" dirty="0"/>
              <a:t>title here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AA3AE6-BA8E-3D45-9977-E592512B2062}"/>
              </a:ext>
            </a:extLst>
          </p:cNvPr>
          <p:cNvGrpSpPr/>
          <p:nvPr userDrawn="1"/>
        </p:nvGrpSpPr>
        <p:grpSpPr>
          <a:xfrm>
            <a:off x="-65326" y="4708852"/>
            <a:ext cx="1111557" cy="590168"/>
            <a:chOff x="-65326" y="4708852"/>
            <a:chExt cx="1111557" cy="590168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FD00C11-DDDF-A443-8A20-AE9FF51211FB}"/>
                </a:ext>
              </a:extLst>
            </p:cNvPr>
            <p:cNvSpPr/>
            <p:nvPr userDrawn="1"/>
          </p:nvSpPr>
          <p:spPr>
            <a:xfrm rot="19688322">
              <a:off x="-65326" y="4708852"/>
              <a:ext cx="703076" cy="507850"/>
            </a:xfrm>
            <a:custGeom>
              <a:avLst/>
              <a:gdLst>
                <a:gd name="connsiteX0" fmla="*/ 703076 w 703076"/>
                <a:gd name="connsiteY0" fmla="*/ 0 h 507850"/>
                <a:gd name="connsiteX1" fmla="*/ 376325 w 703076"/>
                <a:gd name="connsiteY1" fmla="*/ 507850 h 507850"/>
                <a:gd name="connsiteX2" fmla="*/ 0 w 703076"/>
                <a:gd name="connsiteY2" fmla="*/ 273960 h 507850"/>
                <a:gd name="connsiteX3" fmla="*/ 170268 w 703076"/>
                <a:gd name="connsiteY3" fmla="*/ 0 h 50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76" h="507850">
                  <a:moveTo>
                    <a:pt x="703076" y="0"/>
                  </a:moveTo>
                  <a:lnTo>
                    <a:pt x="376325" y="507850"/>
                  </a:lnTo>
                  <a:lnTo>
                    <a:pt x="0" y="273960"/>
                  </a:lnTo>
                  <a:lnTo>
                    <a:pt x="1702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9DB54C6-027B-D246-BC25-E4BD72E138DD}"/>
                </a:ext>
              </a:extLst>
            </p:cNvPr>
            <p:cNvSpPr/>
            <p:nvPr userDrawn="1"/>
          </p:nvSpPr>
          <p:spPr>
            <a:xfrm rot="19688322">
              <a:off x="8443" y="4768384"/>
              <a:ext cx="1037788" cy="530636"/>
            </a:xfrm>
            <a:custGeom>
              <a:avLst/>
              <a:gdLst>
                <a:gd name="connsiteX0" fmla="*/ 1037788 w 1037788"/>
                <a:gd name="connsiteY0" fmla="*/ 0 h 530636"/>
                <a:gd name="connsiteX1" fmla="*/ 696376 w 1037788"/>
                <a:gd name="connsiteY1" fmla="*/ 530636 h 530636"/>
                <a:gd name="connsiteX2" fmla="*/ 0 w 1037788"/>
                <a:gd name="connsiteY2" fmla="*/ 97833 h 530636"/>
                <a:gd name="connsiteX3" fmla="*/ 60804 w 1037788"/>
                <a:gd name="connsiteY3" fmla="*/ 0 h 53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88" h="530636">
                  <a:moveTo>
                    <a:pt x="1037788" y="0"/>
                  </a:moveTo>
                  <a:lnTo>
                    <a:pt x="696376" y="530636"/>
                  </a:lnTo>
                  <a:lnTo>
                    <a:pt x="0" y="97833"/>
                  </a:lnTo>
                  <a:lnTo>
                    <a:pt x="60804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9CA4CDF-2C28-4D4B-A05E-C0390C229457}"/>
                </a:ext>
              </a:extLst>
            </p:cNvPr>
            <p:cNvSpPr/>
            <p:nvPr userDrawn="1"/>
          </p:nvSpPr>
          <p:spPr>
            <a:xfrm rot="19688322">
              <a:off x="266535" y="5019480"/>
              <a:ext cx="490549" cy="217791"/>
            </a:xfrm>
            <a:custGeom>
              <a:avLst/>
              <a:gdLst>
                <a:gd name="connsiteX0" fmla="*/ 490549 w 490549"/>
                <a:gd name="connsiteY0" fmla="*/ 0 h 217791"/>
                <a:gd name="connsiteX1" fmla="*/ 350422 w 490549"/>
                <a:gd name="connsiteY1" fmla="*/ 217791 h 217791"/>
                <a:gd name="connsiteX2" fmla="*/ 0 w 490549"/>
                <a:gd name="connsiteY2" fmla="*/ 0 h 21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9" h="217791">
                  <a:moveTo>
                    <a:pt x="490549" y="0"/>
                  </a:moveTo>
                  <a:lnTo>
                    <a:pt x="350422" y="217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D9F9E5AA-A3F1-BB4F-9D9E-3124646D960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7864" y="4251960"/>
            <a:ext cx="7348273" cy="5971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0" i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Info here</a:t>
            </a:r>
          </a:p>
        </p:txBody>
      </p:sp>
    </p:spTree>
    <p:extLst>
      <p:ext uri="{BB962C8B-B14F-4D97-AF65-F5344CB8AC3E}">
        <p14:creationId xmlns:p14="http://schemas.microsoft.com/office/powerpoint/2010/main" val="31290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99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5D169-291A-B644-87DC-6383DCCCD765}"/>
              </a:ext>
            </a:extLst>
          </p:cNvPr>
          <p:cNvSpPr/>
          <p:nvPr userDrawn="1"/>
        </p:nvSpPr>
        <p:spPr>
          <a:xfrm>
            <a:off x="3875" y="1"/>
            <a:ext cx="913625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C0D099-6F89-AE46-8AE8-F8935685E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2819" y="278969"/>
            <a:ext cx="7404975" cy="27803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5500"/>
              </a:lnSpc>
              <a:defRPr sz="60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27A26B2-9394-DF46-A9C7-0128ADBE2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816" y="3216986"/>
            <a:ext cx="7404975" cy="6742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0845BC8-322E-854D-97F4-807F83423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817" y="4351026"/>
            <a:ext cx="6268864" cy="3074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</a:defRPr>
            </a:lvl4pPr>
            <a:lvl5pPr marL="1828755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position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2EC24AE-1ACD-5643-9B1A-DE0D4031FB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4501" y="4030987"/>
            <a:ext cx="6257362" cy="307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</a:defRPr>
            </a:lvl4pPr>
            <a:lvl5pPr marL="1828755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name,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8520E00-75DE-F84C-BB1D-8A5929E1D9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501" y="4798368"/>
            <a:ext cx="6257362" cy="2871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</a:defRPr>
            </a:lvl4pPr>
            <a:lvl5pPr marL="1828755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779052-574A-CC42-9650-EFC2F2DB612E}"/>
              </a:ext>
            </a:extLst>
          </p:cNvPr>
          <p:cNvCxnSpPr>
            <a:cxnSpLocks/>
          </p:cNvCxnSpPr>
          <p:nvPr userDrawn="1"/>
        </p:nvCxnSpPr>
        <p:spPr>
          <a:xfrm>
            <a:off x="424501" y="3142397"/>
            <a:ext cx="7393290" cy="0"/>
          </a:xfrm>
          <a:prstGeom prst="line">
            <a:avLst/>
          </a:prstGeom>
          <a:ln w="12700">
            <a:gradFill>
              <a:gsLst>
                <a:gs pos="41000">
                  <a:schemeClr val="tx2"/>
                </a:gs>
                <a:gs pos="100000">
                  <a:schemeClr val="bg1"/>
                </a:gs>
              </a:gsLst>
              <a:lin ang="108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FF46592-D64F-8543-9A4C-679339C13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735" y="4315187"/>
            <a:ext cx="1379740" cy="724327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921DC2B2-8680-EE4F-AB46-FFAF3516A68D}"/>
              </a:ext>
            </a:extLst>
          </p:cNvPr>
          <p:cNvSpPr/>
          <p:nvPr userDrawn="1"/>
        </p:nvSpPr>
        <p:spPr>
          <a:xfrm rot="19688322">
            <a:off x="7516893" y="-73547"/>
            <a:ext cx="1326857" cy="458272"/>
          </a:xfrm>
          <a:custGeom>
            <a:avLst/>
            <a:gdLst>
              <a:gd name="connsiteX0" fmla="*/ 589503 w 1326857"/>
              <a:gd name="connsiteY0" fmla="*/ 0 h 458272"/>
              <a:gd name="connsiteX1" fmla="*/ 1326857 w 1326857"/>
              <a:gd name="connsiteY1" fmla="*/ 458272 h 458272"/>
              <a:gd name="connsiteX2" fmla="*/ 0 w 1326857"/>
              <a:gd name="connsiteY2" fmla="*/ 458272 h 458272"/>
              <a:gd name="connsiteX3" fmla="*/ 294852 w 1326857"/>
              <a:gd name="connsiteY3" fmla="*/ 0 h 45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857" h="458272">
                <a:moveTo>
                  <a:pt x="589503" y="0"/>
                </a:moveTo>
                <a:lnTo>
                  <a:pt x="1326857" y="458272"/>
                </a:lnTo>
                <a:lnTo>
                  <a:pt x="0" y="458272"/>
                </a:lnTo>
                <a:lnTo>
                  <a:pt x="29485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7F96013-228C-7542-9823-F80050C53B14}"/>
              </a:ext>
            </a:extLst>
          </p:cNvPr>
          <p:cNvSpPr/>
          <p:nvPr userDrawn="1"/>
        </p:nvSpPr>
        <p:spPr>
          <a:xfrm rot="19688322">
            <a:off x="7964317" y="-128959"/>
            <a:ext cx="1217806" cy="728203"/>
          </a:xfrm>
          <a:custGeom>
            <a:avLst/>
            <a:gdLst>
              <a:gd name="connsiteX0" fmla="*/ 468526 w 1217806"/>
              <a:gd name="connsiteY0" fmla="*/ 0 h 728203"/>
              <a:gd name="connsiteX1" fmla="*/ 1217806 w 1217806"/>
              <a:gd name="connsiteY1" fmla="*/ 465684 h 728203"/>
              <a:gd name="connsiteX2" fmla="*/ 1054648 w 1217806"/>
              <a:gd name="connsiteY2" fmla="*/ 728203 h 728203"/>
              <a:gd name="connsiteX3" fmla="*/ 0 w 1217806"/>
              <a:gd name="connsiteY3" fmla="*/ 728203 h 72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806" h="728203">
                <a:moveTo>
                  <a:pt x="468526" y="0"/>
                </a:moveTo>
                <a:lnTo>
                  <a:pt x="1217806" y="465684"/>
                </a:lnTo>
                <a:lnTo>
                  <a:pt x="1054648" y="728203"/>
                </a:lnTo>
                <a:lnTo>
                  <a:pt x="0" y="72820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14F2361-7D3D-C94C-846E-90B8F01BD573}"/>
              </a:ext>
            </a:extLst>
          </p:cNvPr>
          <p:cNvSpPr/>
          <p:nvPr userDrawn="1"/>
        </p:nvSpPr>
        <p:spPr>
          <a:xfrm rot="19688322">
            <a:off x="8658093" y="810853"/>
            <a:ext cx="639328" cy="398800"/>
          </a:xfrm>
          <a:custGeom>
            <a:avLst/>
            <a:gdLst>
              <a:gd name="connsiteX0" fmla="*/ 639328 w 639328"/>
              <a:gd name="connsiteY0" fmla="*/ 0 h 398800"/>
              <a:gd name="connsiteX1" fmla="*/ 391470 w 639328"/>
              <a:gd name="connsiteY1" fmla="*/ 398800 h 398800"/>
              <a:gd name="connsiteX2" fmla="*/ 0 w 639328"/>
              <a:gd name="connsiteY2" fmla="*/ 398800 h 398800"/>
              <a:gd name="connsiteX3" fmla="*/ 256588 w 639328"/>
              <a:gd name="connsiteY3" fmla="*/ 0 h 3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328" h="398800">
                <a:moveTo>
                  <a:pt x="639328" y="0"/>
                </a:moveTo>
                <a:lnTo>
                  <a:pt x="391470" y="398800"/>
                </a:lnTo>
                <a:lnTo>
                  <a:pt x="0" y="398800"/>
                </a:lnTo>
                <a:lnTo>
                  <a:pt x="256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8424DBE-33BB-3743-A749-7A18548B1EE2}"/>
              </a:ext>
            </a:extLst>
          </p:cNvPr>
          <p:cNvSpPr/>
          <p:nvPr userDrawn="1"/>
        </p:nvSpPr>
        <p:spPr>
          <a:xfrm rot="19870210">
            <a:off x="8303745" y="672657"/>
            <a:ext cx="348222" cy="204262"/>
          </a:xfrm>
          <a:custGeom>
            <a:avLst/>
            <a:gdLst>
              <a:gd name="connsiteX0" fmla="*/ 637021 w 637021"/>
              <a:gd name="connsiteY0" fmla="*/ 0 h 331359"/>
              <a:gd name="connsiteX1" fmla="*/ 431079 w 637021"/>
              <a:gd name="connsiteY1" fmla="*/ 331359 h 331359"/>
              <a:gd name="connsiteX2" fmla="*/ 0 w 637021"/>
              <a:gd name="connsiteY2" fmla="*/ 331359 h 331359"/>
              <a:gd name="connsiteX3" fmla="*/ 213196 w 637021"/>
              <a:gd name="connsiteY3" fmla="*/ 0 h 331359"/>
              <a:gd name="connsiteX4" fmla="*/ 637021 w 637021"/>
              <a:gd name="connsiteY4" fmla="*/ 0 h 33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21" h="331359">
                <a:moveTo>
                  <a:pt x="637021" y="0"/>
                </a:moveTo>
                <a:lnTo>
                  <a:pt x="431079" y="331359"/>
                </a:lnTo>
                <a:lnTo>
                  <a:pt x="0" y="331359"/>
                </a:lnTo>
                <a:lnTo>
                  <a:pt x="213196" y="0"/>
                </a:lnTo>
                <a:lnTo>
                  <a:pt x="6370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1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FEE8B60-6F48-B04E-B244-10B47537860F}"/>
              </a:ext>
            </a:extLst>
          </p:cNvPr>
          <p:cNvSpPr txBox="1"/>
          <p:nvPr userDrawn="1"/>
        </p:nvSpPr>
        <p:spPr>
          <a:xfrm>
            <a:off x="3661068" y="4976936"/>
            <a:ext cx="18218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baseline="0" dirty="0">
                <a:solidFill>
                  <a:schemeClr val="bg1">
                    <a:lumMod val="85000"/>
                  </a:schemeClr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bg1">
                    <a:lumMod val="85000"/>
                  </a:schemeClr>
                </a:solidFill>
                <a:effectLst/>
                <a:latin typeface="Calibri Light" charset="0"/>
              </a:rPr>
              <a:t>2019</a:t>
            </a:r>
            <a:r>
              <a:rPr lang="en-US" sz="800" b="0" i="0" baseline="0" dirty="0">
                <a:solidFill>
                  <a:schemeClr val="bg1">
                    <a:lumMod val="85000"/>
                  </a:schemeClr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073E9-CBD9-0C45-BFD0-90A12038139D}"/>
              </a:ext>
            </a:extLst>
          </p:cNvPr>
          <p:cNvSpPr txBox="1"/>
          <p:nvPr userDrawn="1"/>
        </p:nvSpPr>
        <p:spPr>
          <a:xfrm>
            <a:off x="7342180" y="4903855"/>
            <a:ext cx="9906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3A7BBAF-790E-5B4F-9B59-0CF9EDCC8229}" type="slidenum">
              <a:rPr lang="en-US" sz="800" b="0" i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800" b="0" i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1F59DA-7FBE-1D4A-8BBA-8B7536A7621D}"/>
              </a:ext>
            </a:extLst>
          </p:cNvPr>
          <p:cNvCxnSpPr>
            <a:cxnSpLocks/>
          </p:cNvCxnSpPr>
          <p:nvPr userDrawn="1"/>
        </p:nvCxnSpPr>
        <p:spPr>
          <a:xfrm>
            <a:off x="8398103" y="4814602"/>
            <a:ext cx="0" cy="301619"/>
          </a:xfrm>
          <a:prstGeom prst="line">
            <a:avLst/>
          </a:prstGeom>
          <a:ln w="254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1AFE8-F1EE-8D43-95DD-68B957256E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973" y="4754775"/>
            <a:ext cx="685800" cy="3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4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E896C6-7F37-CC4D-AA1A-89C15B0F926C}"/>
              </a:ext>
            </a:extLst>
          </p:cNvPr>
          <p:cNvSpPr txBox="1"/>
          <p:nvPr userDrawn="1"/>
        </p:nvSpPr>
        <p:spPr>
          <a:xfrm>
            <a:off x="7342180" y="4903855"/>
            <a:ext cx="9906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972483C-A7F5-4A46-B06D-04EE563E9ACA}" type="slidenum">
              <a:rPr lang="en-US" sz="800" b="0" i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800" b="0" i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5F625E-6368-304B-8517-46C86A55EB80}"/>
              </a:ext>
            </a:extLst>
          </p:cNvPr>
          <p:cNvCxnSpPr>
            <a:cxnSpLocks/>
          </p:cNvCxnSpPr>
          <p:nvPr userDrawn="1"/>
        </p:nvCxnSpPr>
        <p:spPr>
          <a:xfrm>
            <a:off x="8398103" y="4814602"/>
            <a:ext cx="0" cy="301619"/>
          </a:xfrm>
          <a:prstGeom prst="line">
            <a:avLst/>
          </a:prstGeom>
          <a:ln w="254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A1D980-FD7A-6949-8820-0EEBEB3C5B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973" y="4754775"/>
            <a:ext cx="685800" cy="3600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7FC19F-1618-5942-8E62-CD1109ABDC63}"/>
              </a:ext>
            </a:extLst>
          </p:cNvPr>
          <p:cNvSpPr txBox="1"/>
          <p:nvPr userDrawn="1"/>
        </p:nvSpPr>
        <p:spPr>
          <a:xfrm>
            <a:off x="77090" y="4976936"/>
            <a:ext cx="18218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baseline="0" dirty="0">
                <a:solidFill>
                  <a:schemeClr val="bg1">
                    <a:lumMod val="85000"/>
                  </a:schemeClr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bg1">
                    <a:lumMod val="85000"/>
                  </a:schemeClr>
                </a:solidFill>
                <a:effectLst/>
                <a:latin typeface="Calibri Light" charset="0"/>
              </a:rPr>
              <a:t>2019</a:t>
            </a:r>
            <a:r>
              <a:rPr lang="en-US" sz="800" b="0" i="0" baseline="0" dirty="0">
                <a:solidFill>
                  <a:schemeClr val="bg1">
                    <a:lumMod val="85000"/>
                  </a:schemeClr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5920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5" r:id="rId2"/>
    <p:sldLayoutId id="2147483761" r:id="rId3"/>
    <p:sldLayoutId id="2147483798" r:id="rId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49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1" r:id="rId2"/>
    <p:sldLayoutId id="2147483781" r:id="rId3"/>
    <p:sldLayoutId id="2147483796" r:id="rId4"/>
    <p:sldLayoutId id="2147483797" r:id="rId5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sv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9248-BFA4-0749-B390-CC527E557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Grocery Store Tour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44AE3-DF1E-4F40-96DA-31DFAD0E4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Subhead here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41EA4-D225-BD46-AF36-DA08797B53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2F051-5F47-5546-A2B6-C7E67D0330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&lt;Month X, 2020&gt;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E66652-6F56-9043-ACCF-5873D417B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i="0" dirty="0"/>
              <a:t>TH9895_1019</a:t>
            </a:r>
          </a:p>
        </p:txBody>
      </p:sp>
    </p:spTree>
    <p:extLst>
      <p:ext uri="{BB962C8B-B14F-4D97-AF65-F5344CB8AC3E}">
        <p14:creationId xmlns:p14="http://schemas.microsoft.com/office/powerpoint/2010/main" val="332093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4C97F8-05EB-4328-B2C0-B130BC2FB0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would appreciate your participation in the post-workshop survey!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D00432-AC75-4841-BA21-0261F12F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380714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084D21-3580-E64A-B80D-2606BB83B9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Optional more info</a:t>
            </a:r>
          </a:p>
        </p:txBody>
      </p:sp>
    </p:spTree>
    <p:extLst>
      <p:ext uri="{BB962C8B-B14F-4D97-AF65-F5344CB8AC3E}">
        <p14:creationId xmlns:p14="http://schemas.microsoft.com/office/powerpoint/2010/main" val="341516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E9FA4-80E9-374D-91EF-8F164A3D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424588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tanding next to a salad&#10;&#10;Description automatically generated">
            <a:extLst>
              <a:ext uri="{FF2B5EF4-FFF2-40B4-BE49-F238E27FC236}">
                <a16:creationId xmlns:a16="http://schemas.microsoft.com/office/drawing/2014/main" id="{C83DD3AE-982E-1246-972C-03A6E6E8D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055" y="497642"/>
            <a:ext cx="5963945" cy="4652882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AF1855F-9920-9449-9750-798F156FADF4}"/>
              </a:ext>
            </a:extLst>
          </p:cNvPr>
          <p:cNvSpPr/>
          <p:nvPr/>
        </p:nvSpPr>
        <p:spPr>
          <a:xfrm>
            <a:off x="0" y="-2281"/>
            <a:ext cx="5494564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DFDCF75-ECE2-BB4C-940E-BC9B7DBA6E27}"/>
              </a:ext>
            </a:extLst>
          </p:cNvPr>
          <p:cNvSpPr/>
          <p:nvPr/>
        </p:nvSpPr>
        <p:spPr>
          <a:xfrm rot="5400000">
            <a:off x="4115732" y="-4118012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10D04E-7A43-A241-8FE0-DDCB17C8BFDA}"/>
              </a:ext>
            </a:extLst>
          </p:cNvPr>
          <p:cNvSpPr txBox="1">
            <a:spLocks/>
          </p:cNvSpPr>
          <p:nvPr/>
        </p:nvSpPr>
        <p:spPr>
          <a:xfrm>
            <a:off x="1786" y="177830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A86482-90FD-E54A-81BE-272CF83B4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352" y="1260081"/>
            <a:ext cx="3823648" cy="3200601"/>
          </a:xfrm>
        </p:spPr>
        <p:txBody>
          <a:bodyPr/>
          <a:lstStyle/>
          <a:p>
            <a:r>
              <a:rPr lang="en-US" sz="2000" dirty="0"/>
              <a:t>Identify the different sections of a grocery store.</a:t>
            </a:r>
          </a:p>
          <a:p>
            <a:r>
              <a:rPr lang="en-US" sz="2000" dirty="0"/>
              <a:t>Understand how to identify different parts of a nutrition facts label.</a:t>
            </a:r>
          </a:p>
          <a:p>
            <a:r>
              <a:rPr lang="en-US" sz="2000" dirty="0"/>
              <a:t>Learn how to make informed buying decisions.</a:t>
            </a:r>
          </a:p>
          <a:p>
            <a:r>
              <a:rPr lang="en-US" sz="2000" dirty="0"/>
              <a:t>Learn how to shop the perimeter (outer sections) of the store.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D56F62-2CC9-2C44-B8D8-2A36D1215A30}"/>
              </a:ext>
            </a:extLst>
          </p:cNvPr>
          <p:cNvGrpSpPr/>
          <p:nvPr/>
        </p:nvGrpSpPr>
        <p:grpSpPr>
          <a:xfrm>
            <a:off x="255883" y="1324180"/>
            <a:ext cx="421449" cy="421449"/>
            <a:chOff x="1793290" y="3506680"/>
            <a:chExt cx="421449" cy="42144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98FB05C-F70B-DC49-9CA0-F0D33D16DAE8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9A97FB-3D0E-9947-A5FD-2E1D6AAAB926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76F6FA-30A4-AC4C-852A-D5C3CDB1B613}"/>
              </a:ext>
            </a:extLst>
          </p:cNvPr>
          <p:cNvGrpSpPr/>
          <p:nvPr/>
        </p:nvGrpSpPr>
        <p:grpSpPr>
          <a:xfrm>
            <a:off x="256782" y="2117271"/>
            <a:ext cx="421449" cy="421449"/>
            <a:chOff x="1793290" y="3506680"/>
            <a:chExt cx="421449" cy="42144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6CDD69-DAE1-8342-9166-5C0613333F49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48C956-05D1-234E-B057-258D7EBF1162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8E7BDF-E817-9449-ABDE-D31F75A931A6}"/>
              </a:ext>
            </a:extLst>
          </p:cNvPr>
          <p:cNvGrpSpPr/>
          <p:nvPr/>
        </p:nvGrpSpPr>
        <p:grpSpPr>
          <a:xfrm>
            <a:off x="255881" y="2974334"/>
            <a:ext cx="421449" cy="421449"/>
            <a:chOff x="1793290" y="3506680"/>
            <a:chExt cx="421449" cy="42144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0FB491-94AC-E64F-9F85-F4C3709BA4DE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C43486-FA75-474B-A84D-FB81FFB82F11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F266EE-0785-9849-86F4-D188EF0640DE}"/>
              </a:ext>
            </a:extLst>
          </p:cNvPr>
          <p:cNvGrpSpPr/>
          <p:nvPr/>
        </p:nvGrpSpPr>
        <p:grpSpPr>
          <a:xfrm>
            <a:off x="255882" y="3630819"/>
            <a:ext cx="421449" cy="421449"/>
            <a:chOff x="1793290" y="3506680"/>
            <a:chExt cx="421449" cy="42144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E9D317-8BD2-3F49-A9AE-E2893C946911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6F359C-26E1-4449-AFBD-910CFE57C5E2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84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575B6EF-D142-FE42-B9E0-3F68F1383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56" y="402336"/>
            <a:ext cx="8585488" cy="92043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EA9C747-0BFD-1B45-B347-8239CA7BD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4888" y="1537559"/>
            <a:ext cx="6524667" cy="2395344"/>
          </a:xfrm>
        </p:spPr>
        <p:txBody>
          <a:bodyPr numCol="1"/>
          <a:lstStyle/>
          <a:p>
            <a:pPr algn="l">
              <a:lnSpc>
                <a:spcPts val="2400"/>
              </a:lnSpc>
            </a:pPr>
            <a:r>
              <a:rPr lang="en-US" i="0" dirty="0">
                <a:solidFill>
                  <a:schemeClr val="tx1"/>
                </a:solidFill>
              </a:rPr>
              <a:t>Discuss MyPlate guidelines for a healthy diet.</a:t>
            </a:r>
          </a:p>
          <a:p>
            <a:pPr algn="l">
              <a:lnSpc>
                <a:spcPts val="2400"/>
              </a:lnSpc>
            </a:pPr>
            <a:r>
              <a:rPr lang="en-US" i="0" dirty="0">
                <a:solidFill>
                  <a:schemeClr val="tx1"/>
                </a:solidFill>
              </a:rPr>
              <a:t>Learn your way around a grocery store and how to shop the perimeter of the store.</a:t>
            </a:r>
          </a:p>
          <a:p>
            <a:pPr algn="l">
              <a:lnSpc>
                <a:spcPts val="2400"/>
              </a:lnSpc>
            </a:pPr>
            <a:r>
              <a:rPr lang="en-US" i="0" dirty="0">
                <a:solidFill>
                  <a:schemeClr val="tx1"/>
                </a:solidFill>
              </a:rPr>
              <a:t>Learn how to read and understand nutrition facts labels.</a:t>
            </a:r>
            <a:endParaRPr lang="en-US" i="0" u="sng" dirty="0">
              <a:solidFill>
                <a:schemeClr val="tx1"/>
              </a:solidFill>
            </a:endParaRPr>
          </a:p>
          <a:p>
            <a:pPr algn="l">
              <a:lnSpc>
                <a:spcPts val="2400"/>
              </a:lnSpc>
            </a:pPr>
            <a:r>
              <a:rPr lang="en-US" i="0" dirty="0">
                <a:solidFill>
                  <a:schemeClr val="tx1"/>
                </a:solidFill>
              </a:rPr>
              <a:t>Learn how to shop for groceries with the goal of creating healthy meals.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6427C13-B9AA-0447-AAC5-4E93402845E4}"/>
              </a:ext>
            </a:extLst>
          </p:cNvPr>
          <p:cNvGrpSpPr/>
          <p:nvPr/>
        </p:nvGrpSpPr>
        <p:grpSpPr>
          <a:xfrm>
            <a:off x="1038688" y="2042488"/>
            <a:ext cx="421449" cy="421449"/>
            <a:chOff x="1793290" y="3506680"/>
            <a:chExt cx="421449" cy="42144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344EC53-1BEB-7F4F-9220-00EE6A20F285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92D676-9F99-9041-98E8-CC437329612C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666BD-2514-3A48-BD73-AED96224CE53}"/>
              </a:ext>
            </a:extLst>
          </p:cNvPr>
          <p:cNvGrpSpPr/>
          <p:nvPr/>
        </p:nvGrpSpPr>
        <p:grpSpPr>
          <a:xfrm>
            <a:off x="1046126" y="2645075"/>
            <a:ext cx="421449" cy="421449"/>
            <a:chOff x="1793290" y="3506680"/>
            <a:chExt cx="421449" cy="42144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1785FCA-B950-E94D-A769-80CC569546A8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28D8A93-5A22-DC4B-A6C5-C61B7F0950BE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C7A899E-3604-A54A-9955-5CC2EB967C7F}"/>
              </a:ext>
            </a:extLst>
          </p:cNvPr>
          <p:cNvGrpSpPr/>
          <p:nvPr/>
        </p:nvGrpSpPr>
        <p:grpSpPr>
          <a:xfrm>
            <a:off x="1046126" y="3185607"/>
            <a:ext cx="421449" cy="421449"/>
            <a:chOff x="1793290" y="3506680"/>
            <a:chExt cx="421449" cy="42144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BE718F-23E8-974B-A6BA-2428F7B9B9C1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B0C7247-5A39-1645-8F9B-7F95CB809B70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23640E8-C1C7-4945-8415-AD28A5BB7DC0}"/>
              </a:ext>
            </a:extLst>
          </p:cNvPr>
          <p:cNvGrpSpPr/>
          <p:nvPr/>
        </p:nvGrpSpPr>
        <p:grpSpPr>
          <a:xfrm>
            <a:off x="1038688" y="1466535"/>
            <a:ext cx="421449" cy="421449"/>
            <a:chOff x="1793290" y="3506680"/>
            <a:chExt cx="421449" cy="42144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DCFD77-F7AC-DA49-8689-F1330103B476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F653559-1CFB-804C-82B2-159E86C8B2F3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65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people sitting at a table eating food&#10;&#10;Description automatically generated">
            <a:extLst>
              <a:ext uri="{FF2B5EF4-FFF2-40B4-BE49-F238E27FC236}">
                <a16:creationId xmlns:a16="http://schemas.microsoft.com/office/drawing/2014/main" id="{2E56C738-B128-354F-AF94-FD890B344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5420" y="0"/>
            <a:ext cx="6618580" cy="51435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9A8BBF3-0230-9B4F-8D7E-74157D83F728}"/>
              </a:ext>
            </a:extLst>
          </p:cNvPr>
          <p:cNvSpPr/>
          <p:nvPr/>
        </p:nvSpPr>
        <p:spPr>
          <a:xfrm>
            <a:off x="-1786" y="0"/>
            <a:ext cx="5494564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22AE6-C6F7-8544-BF66-9438D35DD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73" y="1043830"/>
            <a:ext cx="4388528" cy="341086"/>
          </a:xfrm>
        </p:spPr>
        <p:txBody>
          <a:bodyPr/>
          <a:lstStyle/>
          <a:p>
            <a:r>
              <a:rPr lang="en-US" b="1" dirty="0"/>
              <a:t>Nutrition Guidelines for Seniors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F3971F-FD70-254B-AD96-E8F554313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070408"/>
              </p:ext>
            </p:extLst>
          </p:nvPr>
        </p:nvGraphicFramePr>
        <p:xfrm>
          <a:off x="214884" y="1578358"/>
          <a:ext cx="4388528" cy="325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22A63292-21E0-9544-99F4-1698859DB86D}"/>
              </a:ext>
            </a:extLst>
          </p:cNvPr>
          <p:cNvSpPr/>
          <p:nvPr/>
        </p:nvSpPr>
        <p:spPr>
          <a:xfrm rot="5400000">
            <a:off x="4113946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F6799B-CAB5-7646-9476-3FCF568BCB07}"/>
              </a:ext>
            </a:extLst>
          </p:cNvPr>
          <p:cNvSpPr txBox="1">
            <a:spLocks/>
          </p:cNvSpPr>
          <p:nvPr/>
        </p:nvSpPr>
        <p:spPr>
          <a:xfrm>
            <a:off x="0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Dietary Guidelines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964ED6-BFEA-574D-BAEC-B4B817E0756A}"/>
              </a:ext>
            </a:extLst>
          </p:cNvPr>
          <p:cNvGrpSpPr/>
          <p:nvPr/>
        </p:nvGrpSpPr>
        <p:grpSpPr>
          <a:xfrm>
            <a:off x="1409633" y="1477715"/>
            <a:ext cx="250274" cy="250274"/>
            <a:chOff x="4490402" y="1864311"/>
            <a:chExt cx="250274" cy="2502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F231FF-481F-684A-B350-A87CF7067E5B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Checkmark">
              <a:extLst>
                <a:ext uri="{FF2B5EF4-FFF2-40B4-BE49-F238E27FC236}">
                  <a16:creationId xmlns:a16="http://schemas.microsoft.com/office/drawing/2014/main" id="{C174893F-B9B5-B54F-905D-3AE26910B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8DC75A-DCDF-694A-8CBC-30E67F0D82AA}"/>
              </a:ext>
            </a:extLst>
          </p:cNvPr>
          <p:cNvGrpSpPr/>
          <p:nvPr/>
        </p:nvGrpSpPr>
        <p:grpSpPr>
          <a:xfrm>
            <a:off x="3162076" y="1477715"/>
            <a:ext cx="250274" cy="250274"/>
            <a:chOff x="4490402" y="1864311"/>
            <a:chExt cx="250274" cy="2502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C975D0-3FFE-7B45-8467-9DB6F0263E0B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Checkmark">
              <a:extLst>
                <a:ext uri="{FF2B5EF4-FFF2-40B4-BE49-F238E27FC236}">
                  <a16:creationId xmlns:a16="http://schemas.microsoft.com/office/drawing/2014/main" id="{43005BE0-6E7F-8143-9536-4FECA758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48BF0F-808D-A544-9DA7-B074B7D4FC0C}"/>
              </a:ext>
            </a:extLst>
          </p:cNvPr>
          <p:cNvGrpSpPr/>
          <p:nvPr/>
        </p:nvGrpSpPr>
        <p:grpSpPr>
          <a:xfrm>
            <a:off x="1429319" y="2615320"/>
            <a:ext cx="250274" cy="250274"/>
            <a:chOff x="4490402" y="1864311"/>
            <a:chExt cx="250274" cy="2502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86147C-F565-8044-8AF1-44E9C7156671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Checkmark">
              <a:extLst>
                <a:ext uri="{FF2B5EF4-FFF2-40B4-BE49-F238E27FC236}">
                  <a16:creationId xmlns:a16="http://schemas.microsoft.com/office/drawing/2014/main" id="{2A813DA4-5708-EA49-94EF-F620C29EC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24D04F-CA78-194A-A19F-309907EA9899}"/>
              </a:ext>
            </a:extLst>
          </p:cNvPr>
          <p:cNvGrpSpPr/>
          <p:nvPr/>
        </p:nvGrpSpPr>
        <p:grpSpPr>
          <a:xfrm>
            <a:off x="3184073" y="2615320"/>
            <a:ext cx="250274" cy="250274"/>
            <a:chOff x="4490402" y="1864311"/>
            <a:chExt cx="250274" cy="2502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874B514-B709-E845-BDD8-61628939DCD7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 descr="Checkmark">
              <a:extLst>
                <a:ext uri="{FF2B5EF4-FFF2-40B4-BE49-F238E27FC236}">
                  <a16:creationId xmlns:a16="http://schemas.microsoft.com/office/drawing/2014/main" id="{52A483FA-CA1C-9847-8590-2AE547D19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4A9E74-087B-FA46-B114-C234FCCD9B4C}"/>
              </a:ext>
            </a:extLst>
          </p:cNvPr>
          <p:cNvGrpSpPr/>
          <p:nvPr/>
        </p:nvGrpSpPr>
        <p:grpSpPr>
          <a:xfrm>
            <a:off x="2275146" y="3718743"/>
            <a:ext cx="250274" cy="250274"/>
            <a:chOff x="4490402" y="1864311"/>
            <a:chExt cx="250274" cy="25027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A929F1-758A-8D48-9EC9-890B840D44BF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 descr="Checkmark">
              <a:extLst>
                <a:ext uri="{FF2B5EF4-FFF2-40B4-BE49-F238E27FC236}">
                  <a16:creationId xmlns:a16="http://schemas.microsoft.com/office/drawing/2014/main" id="{F4C624F8-354B-9844-AF3E-513330E61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51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074CFA22-E7A7-BC42-803F-80E9AE8C2652}"/>
              </a:ext>
            </a:extLst>
          </p:cNvPr>
          <p:cNvSpPr/>
          <p:nvPr/>
        </p:nvSpPr>
        <p:spPr>
          <a:xfrm>
            <a:off x="-1787" y="0"/>
            <a:ext cx="6236331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271A959-ADEE-9F4D-991A-1F28CB38F332}"/>
              </a:ext>
            </a:extLst>
          </p:cNvPr>
          <p:cNvSpPr/>
          <p:nvPr/>
        </p:nvSpPr>
        <p:spPr>
          <a:xfrm rot="5400000">
            <a:off x="4113946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4D8CD1-905D-EC4C-B844-30CCB43A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Shopping the Perimeter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9A841-E26A-B64B-BC4F-9321D68326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77"/>
          <a:stretch/>
        </p:blipFill>
        <p:spPr>
          <a:xfrm>
            <a:off x="-1564247" y="319672"/>
            <a:ext cx="7788578" cy="5240733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2A409AD-C116-8F43-ACC3-54A73778436F}"/>
              </a:ext>
            </a:extLst>
          </p:cNvPr>
          <p:cNvSpPr txBox="1">
            <a:spLocks/>
          </p:cNvSpPr>
          <p:nvPr/>
        </p:nvSpPr>
        <p:spPr>
          <a:xfrm>
            <a:off x="5835286" y="1321559"/>
            <a:ext cx="2512423" cy="34513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Perimeter of Store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B43308C-0936-1242-AB52-A90D95FB90A7}"/>
              </a:ext>
            </a:extLst>
          </p:cNvPr>
          <p:cNvSpPr txBox="1">
            <a:spLocks/>
          </p:cNvSpPr>
          <p:nvPr/>
        </p:nvSpPr>
        <p:spPr>
          <a:xfrm>
            <a:off x="5855371" y="2693151"/>
            <a:ext cx="2512423" cy="34513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Aisles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828BC0F-B406-524F-8992-152E215DC1F1}"/>
              </a:ext>
            </a:extLst>
          </p:cNvPr>
          <p:cNvSpPr txBox="1">
            <a:spLocks/>
          </p:cNvSpPr>
          <p:nvPr/>
        </p:nvSpPr>
        <p:spPr>
          <a:xfrm>
            <a:off x="6056539" y="1745852"/>
            <a:ext cx="2710834" cy="653910"/>
          </a:xfrm>
          <a:prstGeom prst="rect">
            <a:avLst/>
          </a:prstGeom>
        </p:spPr>
        <p:txBody>
          <a:bodyPr numCol="1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dirty="0"/>
              <a:t>• Whole-food form</a:t>
            </a:r>
          </a:p>
          <a:p>
            <a:pPr>
              <a:lnSpc>
                <a:spcPts val="1200"/>
              </a:lnSpc>
            </a:pPr>
            <a:r>
              <a:rPr lang="en-US" sz="1600" dirty="0"/>
              <a:t>• Fewer additives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1755943-D151-854F-9C6D-483E35A8E7E5}"/>
              </a:ext>
            </a:extLst>
          </p:cNvPr>
          <p:cNvSpPr/>
          <p:nvPr/>
        </p:nvSpPr>
        <p:spPr>
          <a:xfrm>
            <a:off x="4462272" y="4701550"/>
            <a:ext cx="3451627" cy="29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8F921F-47B1-0940-B735-8AA5457F05FC}"/>
              </a:ext>
            </a:extLst>
          </p:cNvPr>
          <p:cNvSpPr txBox="1">
            <a:spLocks/>
          </p:cNvSpPr>
          <p:nvPr/>
        </p:nvSpPr>
        <p:spPr>
          <a:xfrm>
            <a:off x="6056539" y="3130827"/>
            <a:ext cx="3091106" cy="992512"/>
          </a:xfrm>
          <a:prstGeom prst="rect">
            <a:avLst/>
          </a:prstGeom>
        </p:spPr>
        <p:txBody>
          <a:bodyPr numCol="1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dirty="0"/>
              <a:t>• Highly processed</a:t>
            </a:r>
          </a:p>
          <a:p>
            <a:pPr>
              <a:lnSpc>
                <a:spcPts val="1200"/>
              </a:lnSpc>
            </a:pPr>
            <a:r>
              <a:rPr lang="en-US" sz="1600" dirty="0"/>
              <a:t>• Packaged</a:t>
            </a:r>
          </a:p>
          <a:p>
            <a:pPr>
              <a:lnSpc>
                <a:spcPts val="1200"/>
              </a:lnSpc>
            </a:pPr>
            <a:r>
              <a:rPr lang="en-US" sz="1600" dirty="0"/>
              <a:t>• Typically higher sodium content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67BA27FE-F8CE-DD4D-A332-C9670A19E0FC}"/>
              </a:ext>
            </a:extLst>
          </p:cNvPr>
          <p:cNvSpPr/>
          <p:nvPr/>
        </p:nvSpPr>
        <p:spPr>
          <a:xfrm rot="17552323" flipH="1" flipV="1">
            <a:off x="3556207" y="1351777"/>
            <a:ext cx="2614199" cy="3300948"/>
          </a:xfrm>
          <a:prstGeom prst="arc">
            <a:avLst>
              <a:gd name="adj1" fmla="val 17225219"/>
              <a:gd name="adj2" fmla="val 102591"/>
            </a:avLst>
          </a:prstGeom>
          <a:ln w="38100" cap="rnd"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F4E5D3-0480-154E-80D4-BF4C30DC2589}"/>
              </a:ext>
            </a:extLst>
          </p:cNvPr>
          <p:cNvGrpSpPr/>
          <p:nvPr/>
        </p:nvGrpSpPr>
        <p:grpSpPr>
          <a:xfrm>
            <a:off x="322577" y="1118977"/>
            <a:ext cx="6763050" cy="5385936"/>
            <a:chOff x="322577" y="1118977"/>
            <a:chExt cx="6763050" cy="5385936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EEE79FFD-1D7B-234C-A3D0-76DC994F2768}"/>
                </a:ext>
              </a:extLst>
            </p:cNvPr>
            <p:cNvSpPr/>
            <p:nvPr/>
          </p:nvSpPr>
          <p:spPr>
            <a:xfrm rot="1626129" flipH="1">
              <a:off x="4471428" y="1342227"/>
              <a:ext cx="2614199" cy="3300948"/>
            </a:xfrm>
            <a:prstGeom prst="arc">
              <a:avLst>
                <a:gd name="adj1" fmla="val 17945035"/>
                <a:gd name="adj2" fmla="val 102591"/>
              </a:avLst>
            </a:prstGeom>
            <a:ln w="38100" cap="rnd">
              <a:solidFill>
                <a:schemeClr val="bg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E7261634-DE3D-4449-A7AB-56E5D7C7353D}"/>
                </a:ext>
              </a:extLst>
            </p:cNvPr>
            <p:cNvSpPr/>
            <p:nvPr/>
          </p:nvSpPr>
          <p:spPr>
            <a:xfrm rot="3543426" flipH="1">
              <a:off x="2660809" y="951637"/>
              <a:ext cx="3802803" cy="4991363"/>
            </a:xfrm>
            <a:prstGeom prst="arc">
              <a:avLst>
                <a:gd name="adj1" fmla="val 17937138"/>
                <a:gd name="adj2" fmla="val 102591"/>
              </a:avLst>
            </a:prstGeom>
            <a:ln w="38100" cap="rnd">
              <a:solidFill>
                <a:schemeClr val="bg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6DA22CCA-87CC-934A-961A-6EE5F6426435}"/>
                </a:ext>
              </a:extLst>
            </p:cNvPr>
            <p:cNvSpPr/>
            <p:nvPr/>
          </p:nvSpPr>
          <p:spPr>
            <a:xfrm rot="4283145" flipH="1">
              <a:off x="976035" y="465519"/>
              <a:ext cx="5385936" cy="6692851"/>
            </a:xfrm>
            <a:prstGeom prst="arc">
              <a:avLst>
                <a:gd name="adj1" fmla="val 18024524"/>
                <a:gd name="adj2" fmla="val 2466631"/>
              </a:avLst>
            </a:prstGeom>
            <a:ln w="38100" cap="rnd">
              <a:solidFill>
                <a:schemeClr val="bg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88EEE7-080C-C34B-8CF7-A22E36732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5407" y="4701550"/>
            <a:ext cx="3667474" cy="295813"/>
          </a:xfrm>
        </p:spPr>
        <p:txBody>
          <a:bodyPr/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What does “highly processed” mean?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6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41F8A-DF25-4F4D-94FC-0852942538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325" y="625196"/>
            <a:ext cx="5810675" cy="4527609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05E7678-68CC-DF48-BDC8-CA87BD231D09}"/>
              </a:ext>
            </a:extLst>
          </p:cNvPr>
          <p:cNvSpPr/>
          <p:nvPr/>
        </p:nvSpPr>
        <p:spPr>
          <a:xfrm>
            <a:off x="-1786" y="0"/>
            <a:ext cx="5901654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9DE93A-82AD-9649-8811-538040788FCB}"/>
              </a:ext>
            </a:extLst>
          </p:cNvPr>
          <p:cNvSpPr/>
          <p:nvPr/>
        </p:nvSpPr>
        <p:spPr>
          <a:xfrm>
            <a:off x="-1" y="2787426"/>
            <a:ext cx="4953661" cy="5700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9B70AA-E9D5-D646-9512-C2AD4681E163}"/>
              </a:ext>
            </a:extLst>
          </p:cNvPr>
          <p:cNvSpPr/>
          <p:nvPr/>
        </p:nvSpPr>
        <p:spPr>
          <a:xfrm>
            <a:off x="0" y="3911692"/>
            <a:ext cx="4953662" cy="5700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77F84D7-C5EF-6442-A078-4502B15ECA8E}"/>
              </a:ext>
            </a:extLst>
          </p:cNvPr>
          <p:cNvSpPr/>
          <p:nvPr/>
        </p:nvSpPr>
        <p:spPr>
          <a:xfrm rot="5400000">
            <a:off x="4113946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815DF8-D3A0-FF49-834F-896D8A4FFA5E}"/>
              </a:ext>
            </a:extLst>
          </p:cNvPr>
          <p:cNvSpPr txBox="1">
            <a:spLocks/>
          </p:cNvSpPr>
          <p:nvPr/>
        </p:nvSpPr>
        <p:spPr>
          <a:xfrm>
            <a:off x="0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Eat Less of These Ingredients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7DD4D1-353E-6C4F-8A4F-3BDDD10709ED}"/>
              </a:ext>
            </a:extLst>
          </p:cNvPr>
          <p:cNvSpPr/>
          <p:nvPr/>
        </p:nvSpPr>
        <p:spPr>
          <a:xfrm>
            <a:off x="-1" y="1422623"/>
            <a:ext cx="4953663" cy="651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D6F2F9-E666-5148-AD3F-70916755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674" y="1482570"/>
            <a:ext cx="3727987" cy="34063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MyPlate suggests reducing </a:t>
            </a:r>
            <a:r>
              <a:rPr lang="en-US" sz="1400" b="1" dirty="0"/>
              <a:t>sodium</a:t>
            </a:r>
            <a:r>
              <a:rPr lang="en-US" sz="1400" dirty="0"/>
              <a:t>, </a:t>
            </a:r>
            <a:r>
              <a:rPr lang="en-US" sz="1400" b="1" dirty="0"/>
              <a:t>saturated and trans fats</a:t>
            </a:r>
            <a:r>
              <a:rPr lang="en-US" sz="1400" dirty="0"/>
              <a:t>, and </a:t>
            </a:r>
            <a:r>
              <a:rPr lang="en-US" sz="1400" b="1" dirty="0"/>
              <a:t>added sugars</a:t>
            </a:r>
            <a:r>
              <a:rPr lang="en-US" sz="1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These ingredients are in many packaged foods, which are usually found in the grocery store aisles.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These ingredients help preserve packaged foods (longer shelf life).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But eating too much of them can cause health problems.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We’ll learn how to identify these added ingredients on packaging in the store.</a:t>
            </a:r>
          </a:p>
        </p:txBody>
      </p:sp>
      <p:pic>
        <p:nvPicPr>
          <p:cNvPr id="9" name="Graphic 8" descr="No sign">
            <a:extLst>
              <a:ext uri="{FF2B5EF4-FFF2-40B4-BE49-F238E27FC236}">
                <a16:creationId xmlns:a16="http://schemas.microsoft.com/office/drawing/2014/main" id="{C86CCFCD-6329-0A43-8BCB-E86ACD533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614" y="1491467"/>
            <a:ext cx="513760" cy="513760"/>
          </a:xfrm>
          <a:prstGeom prst="rect">
            <a:avLst/>
          </a:prstGeom>
        </p:spPr>
      </p:pic>
      <p:pic>
        <p:nvPicPr>
          <p:cNvPr id="11" name="Graphic 10" descr="Box">
            <a:extLst>
              <a:ext uri="{FF2B5EF4-FFF2-40B4-BE49-F238E27FC236}">
                <a16:creationId xmlns:a16="http://schemas.microsoft.com/office/drawing/2014/main" id="{8FD55325-5F13-F442-A3A6-3CA3EC302F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268" y="2802994"/>
            <a:ext cx="526106" cy="526106"/>
          </a:xfrm>
          <a:prstGeom prst="rect">
            <a:avLst/>
          </a:prstGeom>
        </p:spPr>
      </p:pic>
      <p:pic>
        <p:nvPicPr>
          <p:cNvPr id="16" name="Graphic 15" descr="Shopping cart">
            <a:extLst>
              <a:ext uri="{FF2B5EF4-FFF2-40B4-BE49-F238E27FC236}">
                <a16:creationId xmlns:a16="http://schemas.microsoft.com/office/drawing/2014/main" id="{03906F11-21A1-3C45-B18F-C2C3E226C5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614" y="2173868"/>
            <a:ext cx="513760" cy="513760"/>
          </a:xfrm>
          <a:prstGeom prst="rect">
            <a:avLst/>
          </a:prstGeom>
        </p:spPr>
      </p:pic>
      <p:pic>
        <p:nvPicPr>
          <p:cNvPr id="20" name="Graphic 19" descr="Medical">
            <a:extLst>
              <a:ext uri="{FF2B5EF4-FFF2-40B4-BE49-F238E27FC236}">
                <a16:creationId xmlns:a16="http://schemas.microsoft.com/office/drawing/2014/main" id="{908ECAA0-1A27-9142-BCFB-7CFDAC3A9A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855" y="3385586"/>
            <a:ext cx="526105" cy="526105"/>
          </a:xfrm>
          <a:prstGeom prst="rect">
            <a:avLst/>
          </a:prstGeom>
        </p:spPr>
      </p:pic>
      <p:pic>
        <p:nvPicPr>
          <p:cNvPr id="23" name="Graphic 22" descr="Magnifying glass">
            <a:extLst>
              <a:ext uri="{FF2B5EF4-FFF2-40B4-BE49-F238E27FC236}">
                <a16:creationId xmlns:a16="http://schemas.microsoft.com/office/drawing/2014/main" id="{1B75892B-FFF4-884D-A7C2-DDAEFCF3B05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7122" y="3939825"/>
            <a:ext cx="513760" cy="5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575B6EF-D142-FE42-B9E0-3F68F1383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56" y="402336"/>
            <a:ext cx="8585488" cy="920437"/>
          </a:xfrm>
        </p:spPr>
        <p:txBody>
          <a:bodyPr/>
          <a:lstStyle/>
          <a:p>
            <a:r>
              <a:rPr lang="en-US" sz="5400" dirty="0"/>
              <a:t>Nutrition &amp; Physical Activity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EA9C747-0BFD-1B45-B347-8239CA7BD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4888" y="1537559"/>
            <a:ext cx="6524667" cy="2395344"/>
          </a:xfrm>
        </p:spPr>
        <p:txBody>
          <a:bodyPr numCol="1"/>
          <a:lstStyle/>
          <a:p>
            <a:pPr algn="l">
              <a:lnSpc>
                <a:spcPts val="2400"/>
              </a:lnSpc>
            </a:pPr>
            <a:r>
              <a:rPr lang="en-US" sz="1900" i="0" dirty="0">
                <a:solidFill>
                  <a:schemeClr val="tx1"/>
                </a:solidFill>
              </a:rPr>
              <a:t>Incorporating physical activity can provide even more healthy benefits than diet alone.</a:t>
            </a:r>
          </a:p>
          <a:p>
            <a:pPr algn="l">
              <a:lnSpc>
                <a:spcPts val="2400"/>
              </a:lnSpc>
            </a:pPr>
            <a:r>
              <a:rPr lang="en-US" sz="1900" i="0" dirty="0">
                <a:solidFill>
                  <a:schemeClr val="tx1"/>
                </a:solidFill>
              </a:rPr>
              <a:t>It is recommended to participate in some sort of physical activity every day</a:t>
            </a:r>
          </a:p>
          <a:p>
            <a:pPr algn="l">
              <a:lnSpc>
                <a:spcPts val="2400"/>
              </a:lnSpc>
            </a:pPr>
            <a:r>
              <a:rPr lang="en-US" sz="1900" i="0" dirty="0">
                <a:solidFill>
                  <a:schemeClr val="tx1"/>
                </a:solidFill>
              </a:rPr>
              <a:t>Join a SilverSneakers participating location or FLEX class</a:t>
            </a:r>
          </a:p>
          <a:p>
            <a:pPr algn="l">
              <a:lnSpc>
                <a:spcPts val="2400"/>
              </a:lnSpc>
            </a:pPr>
            <a:r>
              <a:rPr lang="en-US" sz="1900" i="0" dirty="0">
                <a:solidFill>
                  <a:schemeClr val="tx1"/>
                </a:solidFill>
              </a:rPr>
              <a:t>Participate in virtual classes in the comfort of your home by visiting the on-demand section on SilverSneakers.com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6427C13-B9AA-0447-AAC5-4E93402845E4}"/>
              </a:ext>
            </a:extLst>
          </p:cNvPr>
          <p:cNvGrpSpPr/>
          <p:nvPr/>
        </p:nvGrpSpPr>
        <p:grpSpPr>
          <a:xfrm>
            <a:off x="1038688" y="2309817"/>
            <a:ext cx="421449" cy="421449"/>
            <a:chOff x="1793290" y="3506680"/>
            <a:chExt cx="421449" cy="42144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344EC53-1BEB-7F4F-9220-00EE6A20F285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92D676-9F99-9041-98E8-CC437329612C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666BD-2514-3A48-BD73-AED96224CE53}"/>
              </a:ext>
            </a:extLst>
          </p:cNvPr>
          <p:cNvGrpSpPr/>
          <p:nvPr/>
        </p:nvGrpSpPr>
        <p:grpSpPr>
          <a:xfrm>
            <a:off x="1046126" y="2935501"/>
            <a:ext cx="421449" cy="421449"/>
            <a:chOff x="1793290" y="3506680"/>
            <a:chExt cx="421449" cy="42144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1785FCA-B950-E94D-A769-80CC569546A8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28D8A93-5A22-DC4B-A6C5-C61B7F0950BE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C7A899E-3604-A54A-9955-5CC2EB967C7F}"/>
              </a:ext>
            </a:extLst>
          </p:cNvPr>
          <p:cNvGrpSpPr/>
          <p:nvPr/>
        </p:nvGrpSpPr>
        <p:grpSpPr>
          <a:xfrm>
            <a:off x="1068318" y="3511454"/>
            <a:ext cx="421449" cy="421449"/>
            <a:chOff x="1793290" y="3506680"/>
            <a:chExt cx="421449" cy="42144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BE718F-23E8-974B-A6BA-2428F7B9B9C1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B0C7247-5A39-1645-8F9B-7F95CB809B70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23640E8-C1C7-4945-8415-AD28A5BB7DC0}"/>
              </a:ext>
            </a:extLst>
          </p:cNvPr>
          <p:cNvGrpSpPr/>
          <p:nvPr/>
        </p:nvGrpSpPr>
        <p:grpSpPr>
          <a:xfrm>
            <a:off x="1060880" y="1610485"/>
            <a:ext cx="421449" cy="421449"/>
            <a:chOff x="1793290" y="3506680"/>
            <a:chExt cx="421449" cy="42144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DCFD77-F7AC-DA49-8689-F1330103B476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F653559-1CFB-804C-82B2-159E86C8B2F3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15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E9FA4-80E9-374D-91EF-8F164A3D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800" dirty="0"/>
              <a:t>Your participation in the post-workshop survey is appreciated! </a:t>
            </a:r>
          </a:p>
        </p:txBody>
      </p:sp>
    </p:spTree>
    <p:extLst>
      <p:ext uri="{BB962C8B-B14F-4D97-AF65-F5344CB8AC3E}">
        <p14:creationId xmlns:p14="http://schemas.microsoft.com/office/powerpoint/2010/main" val="1814020701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Dividers">
  <a:themeElements>
    <a:clrScheme name="Tivity Health 2019-01 1">
      <a:dk1>
        <a:srgbClr val="244C59"/>
      </a:dk1>
      <a:lt1>
        <a:srgbClr val="FFFFFF"/>
      </a:lt1>
      <a:dk2>
        <a:srgbClr val="FF3700"/>
      </a:dk2>
      <a:lt2>
        <a:srgbClr val="000000"/>
      </a:lt2>
      <a:accent1>
        <a:srgbClr val="244C59"/>
      </a:accent1>
      <a:accent2>
        <a:srgbClr val="7BDCD5"/>
      </a:accent2>
      <a:accent3>
        <a:srgbClr val="DFC5AC"/>
      </a:accent3>
      <a:accent4>
        <a:srgbClr val="0082A3"/>
      </a:accent4>
      <a:accent5>
        <a:srgbClr val="BBBCBC"/>
      </a:accent5>
      <a:accent6>
        <a:srgbClr val="FF7300"/>
      </a:accent6>
      <a:hlink>
        <a:srgbClr val="244C59"/>
      </a:hlink>
      <a:folHlink>
        <a:srgbClr val="3764B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7509POWERPOINTTEMPS0119_TEMPLATE_30FP  -  Read-Only" id="{33AC695D-C96A-4694-8853-5C2C42D0253F}" vid="{E78EEF53-A36F-4C6E-906F-A7BA0B1ADF78}"/>
    </a:ext>
  </a:extLst>
</a:theme>
</file>

<file path=ppt/theme/theme2.xml><?xml version="1.0" encoding="utf-8"?>
<a:theme xmlns:a="http://schemas.openxmlformats.org/drawingml/2006/main" name="Headers + Content Layout">
  <a:themeElements>
    <a:clrScheme name="Tivity Brand">
      <a:dk1>
        <a:srgbClr val="244C59"/>
      </a:dk1>
      <a:lt1>
        <a:srgbClr val="FFFFFF"/>
      </a:lt1>
      <a:dk2>
        <a:srgbClr val="FF3200"/>
      </a:dk2>
      <a:lt2>
        <a:srgbClr val="000000"/>
      </a:lt2>
      <a:accent1>
        <a:srgbClr val="244C59"/>
      </a:accent1>
      <a:accent2>
        <a:srgbClr val="7CDCD5"/>
      </a:accent2>
      <a:accent3>
        <a:srgbClr val="E0C6AD"/>
      </a:accent3>
      <a:accent4>
        <a:srgbClr val="3A6E6B"/>
      </a:accent4>
      <a:accent5>
        <a:srgbClr val="F18A00"/>
      </a:accent5>
      <a:accent6>
        <a:srgbClr val="7E1A02"/>
      </a:accent6>
      <a:hlink>
        <a:srgbClr val="244C59"/>
      </a:hlink>
      <a:folHlink>
        <a:srgbClr val="7CDCD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7509POWERPOINTTEMPS0119_TEMPLATE_30FP  -  Read-Only" id="{33AC695D-C96A-4694-8853-5C2C42D0253F}" vid="{CDA2EB26-1178-4992-AEA4-4F3641CBBC6B}"/>
    </a:ext>
  </a:extLst>
</a:theme>
</file>

<file path=ppt/theme/theme3.xml><?xml version="1.0" encoding="utf-8"?>
<a:theme xmlns:a="http://schemas.openxmlformats.org/drawingml/2006/main" name="1_Headers + Content Layout">
  <a:themeElements>
    <a:clrScheme name="Tivity Brand">
      <a:dk1>
        <a:srgbClr val="244C59"/>
      </a:dk1>
      <a:lt1>
        <a:srgbClr val="FFFFFF"/>
      </a:lt1>
      <a:dk2>
        <a:srgbClr val="FF3200"/>
      </a:dk2>
      <a:lt2>
        <a:srgbClr val="000000"/>
      </a:lt2>
      <a:accent1>
        <a:srgbClr val="244C59"/>
      </a:accent1>
      <a:accent2>
        <a:srgbClr val="7CDCD5"/>
      </a:accent2>
      <a:accent3>
        <a:srgbClr val="E0C6AD"/>
      </a:accent3>
      <a:accent4>
        <a:srgbClr val="3A6E6B"/>
      </a:accent4>
      <a:accent5>
        <a:srgbClr val="F18A00"/>
      </a:accent5>
      <a:accent6>
        <a:srgbClr val="7E1A02"/>
      </a:accent6>
      <a:hlink>
        <a:srgbClr val="244C59"/>
      </a:hlink>
      <a:folHlink>
        <a:srgbClr val="7CDCD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7509POWERPOINTTEMPS0119_TEMPLATE_30FP  -  Read-Only" id="{33AC695D-C96A-4694-8853-5C2C42D0253F}" vid="{7CAB71B8-CC8F-41D1-A180-D98EDDC3F0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Section Dividers</Template>
  <TotalTime>26061</TotalTime>
  <Words>359</Words>
  <Application>Microsoft Office PowerPoint</Application>
  <PresentationFormat>On-screen Show (16:9)</PresentationFormat>
  <Paragraphs>62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Section Dividers</vt:lpstr>
      <vt:lpstr>Headers + Content Layout</vt:lpstr>
      <vt:lpstr>1_Headers + Content Layout</vt:lpstr>
      <vt:lpstr>Grocery Store Tour</vt:lpstr>
      <vt:lpstr>Welcome!</vt:lpstr>
      <vt:lpstr>PowerPoint Presentation</vt:lpstr>
      <vt:lpstr>Agenda</vt:lpstr>
      <vt:lpstr>PowerPoint Presentation</vt:lpstr>
      <vt:lpstr>Shopping the Perimeter</vt:lpstr>
      <vt:lpstr>PowerPoint Presentation</vt:lpstr>
      <vt:lpstr>Nutrition &amp; Physical Activity</vt:lpstr>
      <vt:lpstr>Your participation in the post-workshop survey is appreciated! </vt:lpstr>
      <vt:lpstr>Survey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new PowerPoint template</dc:title>
  <dc:creator>Sneed, Andrea</dc:creator>
  <cp:lastModifiedBy>Hampton, Kate</cp:lastModifiedBy>
  <cp:revision>155</cp:revision>
  <cp:lastPrinted>2019-01-30T07:41:07Z</cp:lastPrinted>
  <dcterms:created xsi:type="dcterms:W3CDTF">2019-03-29T18:14:48Z</dcterms:created>
  <dcterms:modified xsi:type="dcterms:W3CDTF">2020-01-09T20:55:51Z</dcterms:modified>
</cp:coreProperties>
</file>