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ge, Justine" initials="PJ" lastIdx="20" clrIdx="0">
    <p:extLst>
      <p:ext uri="{19B8F6BF-5375-455C-9EA6-DF929625EA0E}">
        <p15:presenceInfo xmlns:p15="http://schemas.microsoft.com/office/powerpoint/2012/main" userId="S-1-5-21-1401067398-1016263951-2303187095-15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/>
    <p:restoredTop sz="94665"/>
  </p:normalViewPr>
  <p:slideViewPr>
    <p:cSldViewPr snapToGrid="0" snapToObjects="1">
      <p:cViewPr varScale="1">
        <p:scale>
          <a:sx n="81" d="100"/>
          <a:sy n="81" d="100"/>
        </p:scale>
        <p:origin x="9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E247-6392-6344-889B-8C642BBA4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337FD-1F03-1848-A6F9-657A6D4E8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172F0-E3BC-5742-94B6-A22D66FC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95273-8C6B-0C43-B76F-F3E18591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2AFEA-E370-2240-BEDD-22780411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0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371F-7919-4742-A26E-D4D6C975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C801A-77BC-7644-BC30-9D9782C7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9DC8-F98D-A840-AB22-45A51C24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74556-5E2E-5746-97D8-A01FD074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42732-8283-6742-806E-D7EC0314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8A73A-20A1-E648-A5C3-E29E7504B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7AADE-F2AF-D341-AFF7-41100D8E0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B03B8-B707-F64E-BC05-FCEA1D40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6638A-E2B1-6748-B467-CC1EC8EB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F229B-E611-D343-87C6-13FE6C27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B071-3E3A-0445-A689-1BC33DA7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B823-B366-4A45-9B7A-984E0D6F1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5E33-6C4A-F547-A720-4EBC3C2D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37193-2632-5747-B704-30D5FB5A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AB733-12BE-AA47-A5D0-210D2929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E1D5-718C-8449-974B-51525AC2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A406C-1AC4-244B-8B28-2FC989EB5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15352-28DD-1A41-A01C-47407A80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7F4DD-A3B6-B749-91D7-56BF459D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66DA7-5BA9-614E-A261-2846B1B8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D0CD-7E7F-EF4E-919F-E0D02A94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DCEB0-859B-944B-A57E-A7017FE7E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EAACC-AF77-244F-B715-B0B2AAC94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40A3B-C566-BD4C-BB8F-99B93628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D1890-7819-A343-9F5B-C0411273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1C856-A0CE-4348-9FF4-9AE13FB0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0914-BB35-8942-B3CF-D44B3437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360ED-95C1-D349-B62F-3DB667550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2D013-2FA7-404F-989B-001902BDF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83765-9875-C746-9612-4D8D3BE96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4039C-D9FA-694D-AFFA-E929E2121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741BCA-503C-D846-A09C-6C053BD9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EAFD5-7C5A-0C49-8899-8BBF1E7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92568-BAF9-1248-9984-CD646D9E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72E9-DECD-C84F-A28F-8EF882F8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23388-8BA9-FD41-91A5-79F2756A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DB9679-CA8B-054C-ACFC-5750001F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CAA64-8EED-AC49-B264-EB5BA846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3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21EE01-5943-CA4D-8246-25E5D8B8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BA26F-D9F4-2846-B90C-4B0A144C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C701-6186-4A42-B69F-B89FC259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3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D899-0BE8-7044-95CF-D148970D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0795B-1ECE-6C4A-8294-5A223485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49C66-1375-484F-BC54-F6E2AD07D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BF003-9D75-3845-9BF3-5118B78F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AB8E3-E985-1D4F-9119-1AD55C71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46A47-F591-E64D-87CA-8529FC58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3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51A8-A711-9647-A3D0-FE305B1F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FE720-57E7-E642-B8C5-13C69194E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A989C-CFA7-CA48-B1B9-8DE74380A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88AC9-42F8-C44B-A94B-8C14764C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A968F-4615-704B-AA96-20ECF4F8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B4548-C252-F14B-B982-938337C6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5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228D0A-DD4D-3144-A207-12C7D54F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506EE-B9EF-7D43-A01E-A16EC89FF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2B9C6-AC7A-8C49-8525-05933410E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E16E2-6855-AC42-BA2D-7CA3936231D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15C9E-9089-7542-9196-6D8845162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40AA7-2052-384B-BE49-67B35351C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8848A-0004-EB40-82C9-8D78FDC75D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3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16B2A-64D9-4D4B-9DD5-1B4DC91202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D6E543-7E17-1846-B320-27D1770277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E27E6-4E47-784B-9BD2-BC1381BDA1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6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C0E22-B1DF-CC48-B468-1DF82DFEF8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2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1D58A-4D69-F342-8CDB-B1928855B8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114141-A711-2F48-9474-92B74E7976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9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01947-AF14-0F46-8148-DA769DC377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3103A-FD4A-FA49-BC86-3CC74B5A58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9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A29986-E305-824A-BBA2-94FEBDBDE5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6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6B75B6-A157-5E4E-9A69-904D8E8B5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6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7E1A5-610B-CA4E-932C-281733C45C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4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BC0FCF-6681-FE47-B6DA-AFB72364B2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2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14C96B-7554-6741-8393-DC21EA8699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0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5CB77-4478-784B-A8D8-E68D936F3A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5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df598e7-7ca2-469d-9552-123f4e5a7d25">
      <UserInfo>
        <DisplayName>Koehler, Kimberly</DisplayName>
        <AccountId>2729</AccountId>
        <AccountType/>
      </UserInfo>
    </Owner>
    <Editable xmlns="adf598e7-7ca2-469d-9552-123f4e5a7d25">No</Editable>
    <Summary xmlns="adf598e7-7ca2-469d-9552-123f4e5a7d25">Balance Builder workshop PowerPoint Presentation</Summary>
    <Health_x0020_Plan xmlns="adf598e7-7ca2-469d-9552-123f4e5a7d25">Generic</Health_x0020_Plan>
    <Primary_x0020_Purpose xmlns="adf598e7-7ca2-469d-9552-123f4e5a7d25">
      <Value>Engagement</Value>
      <Value>Enrollment</Value>
      <Value>Participation</Value>
    </Primary_x0020_Purpose>
    <Product_x002f_Brand xmlns="adf598e7-7ca2-469d-9552-123f4e5a7d25">
      <Value>SilverSneakers</Value>
    </Product_x002f_Brand>
    <Category xmlns="adf598e7-7ca2-469d-9552-123f4e5a7d25">
      <Value>Workshop Materials</Value>
    </Category>
    <Target_x0020_Audiences xmlns="adf598e7-7ca2-469d-9552-123f4e5a7d25" xsi:nil="true"/>
    <Language xmlns="adf598e7-7ca2-469d-9552-123f4e5a7d25">English</Language>
    <Target_x0020_Audience xmlns="adf598e7-7ca2-469d-9552-123f4e5a7d25">
      <Value>Members: Eligible Not Enrolled</Value>
      <Value>Members: Enrolled</Value>
      <Value>Members: Active</Value>
      <Value>Members: Low Utilizer</Value>
      <Value>Members: Non-Par</Value>
      <Value>Members: Prospect</Value>
    </Target_x0020_Audie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A8D3A5C42BC4FB4FC9F0FBE53911F" ma:contentTypeVersion="16" ma:contentTypeDescription="Create a new document." ma:contentTypeScope="" ma:versionID="0e240ac38cb40e6543ba0cfc9b7c9f10">
  <xsd:schema xmlns:xsd="http://www.w3.org/2001/XMLSchema" xmlns:xs="http://www.w3.org/2001/XMLSchema" xmlns:p="http://schemas.microsoft.com/office/2006/metadata/properties" xmlns:ns2="adf598e7-7ca2-469d-9552-123f4e5a7d25" targetNamespace="http://schemas.microsoft.com/office/2006/metadata/properties" ma:root="true" ma:fieldsID="1b5a488a826fb499146c8d4f6d3b2597" ns2:_="">
    <xsd:import namespace="adf598e7-7ca2-469d-9552-123f4e5a7d25"/>
    <xsd:element name="properties">
      <xsd:complexType>
        <xsd:sequence>
          <xsd:element name="documentManagement">
            <xsd:complexType>
              <xsd:all>
                <xsd:element ref="ns2:Summary"/>
                <xsd:element ref="ns2:Editable"/>
                <xsd:element ref="ns2:Product_x002f_Brand" minOccurs="0"/>
                <xsd:element ref="ns2:Category" minOccurs="0"/>
                <xsd:element ref="ns2:Health_x0020_Plan"/>
                <xsd:element ref="ns2:Language"/>
                <xsd:element ref="ns2:Primary_x0020_Purpose" minOccurs="0"/>
                <xsd:element ref="ns2:Target_x0020_Audience" minOccurs="0"/>
                <xsd:element ref="ns2:Owner"/>
                <xsd:element ref="ns2:Target_x0020_Audienc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598e7-7ca2-469d-9552-123f4e5a7d25" elementFormDefault="qualified">
    <xsd:import namespace="http://schemas.microsoft.com/office/2006/documentManagement/types"/>
    <xsd:import namespace="http://schemas.microsoft.com/office/infopath/2007/PartnerControls"/>
    <xsd:element name="Summary" ma:index="2" ma:displayName="Summary . . . . . . . . . . . . . . . . . . . . . . . . . . . . . . . . . . ." ma:description="How would you describe the piece?" ma:internalName="Summary">
      <xsd:simpleType>
        <xsd:restriction base="dms:Text">
          <xsd:maxLength value="255"/>
        </xsd:restriction>
      </xsd:simpleType>
    </xsd:element>
    <xsd:element name="Editable" ma:index="3" ma:displayName="Editable" ma:default="No" ma:format="Dropdown" ma:internalName="Editable">
      <xsd:simpleType>
        <xsd:restriction base="dms:Choice">
          <xsd:enumeration value="No"/>
          <xsd:enumeration value="Yes"/>
        </xsd:restriction>
      </xsd:simpleType>
    </xsd:element>
    <xsd:element name="Product_x002f_Brand" ma:index="4" nillable="true" ma:displayName="Product/Brand" ma:default="SilverSneakers" ma:internalName="Product_x002f_Brand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geSave"/>
                    <xsd:enumeration value="Fitness Your Way"/>
                    <xsd:enumeration value="Flex"/>
                    <xsd:enumeration value="Prime"/>
                    <xsd:enumeration value="SilverSneakers"/>
                    <xsd:enumeration value="SilverSneakers GO"/>
                    <xsd:enumeration value="Tivity Health"/>
                    <xsd:enumeration value="Whole Health Living"/>
                  </xsd:restriction>
                </xsd:simpleType>
              </xsd:element>
            </xsd:sequence>
          </xsd:extension>
        </xsd:complexContent>
      </xsd:complexType>
    </xsd:element>
    <xsd:element name="Category" ma:index="5" nillable="true" ma:displayName="Category" ma:default="Flyer" ma:description="What type of document/piece is it?" ma:internalName="Category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"/>
                        <xsd:enumeration value="Article"/>
                        <xsd:enumeration value="Banner"/>
                        <xsd:enumeration value="Blog"/>
                        <xsd:enumeration value="Booklet"/>
                        <xsd:enumeration value="Broker Flyer"/>
                        <xsd:enumeration value="Buck Slip"/>
                        <xsd:enumeration value="Custom"/>
                        <xsd:enumeration value="Digital Misc"/>
                        <xsd:enumeration value="Ebook"/>
                        <xsd:enumeration value="Email Template"/>
                        <xsd:enumeration value="Features Flyer"/>
                        <xsd:enumeration value="Flyer"/>
                        <xsd:enumeration value="Folded Mailer"/>
                        <xsd:enumeration value="Guide"/>
                        <xsd:enumeration value="IMET"/>
                        <xsd:enumeration value="Infographic"/>
                        <xsd:enumeration value="Kit"/>
                        <xsd:enumeration value="Letter"/>
                        <xsd:enumeration value="New Location Postcard"/>
                        <xsd:enumeration value="Newsletter"/>
                        <xsd:enumeration value="Postcard"/>
                        <xsd:enumeration value="Poster"/>
                        <xsd:enumeration value="Sales Flyer"/>
                        <xsd:enumeration value="Script"/>
                        <xsd:enumeration value="Slide Deck"/>
                        <xsd:enumeration value="Slim Jim"/>
                        <xsd:enumeration value="Social Media"/>
                        <xsd:enumeration value="Video"/>
                        <xsd:enumeration value="Website Banner"/>
                        <xsd:enumeration value="Word Doc"/>
                        <xsd:enumeration value="Workshop Material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Health_x0020_Plan" ma:index="6" ma:displayName="Health Plan" ma:default="Generic" ma:format="Dropdown" ma:indexed="true" ma:internalName="Health_x0020_Plan">
      <xsd:simpleType>
        <xsd:union memberTypes="dms:Text">
          <xsd:simpleType>
            <xsd:restriction base="dms:Choice">
              <xsd:enumeration value="Generic"/>
              <xsd:enumeration value="Aetna"/>
              <xsd:enumeration value="Coventry"/>
              <xsd:enumeration value="Colonial Penn"/>
              <xsd:enumeration value="CarePlus"/>
              <xsd:enumeration value="Humana"/>
              <xsd:enumeration value="Kaiser WA"/>
              <xsd:enumeration value="Kaiser GA"/>
              <xsd:enumeration value="Kaiser CO"/>
              <xsd:enumeration value="United"/>
              <xsd:enumeration value="AARP"/>
              <xsd:enumeration value="Anthem - Amerigroup"/>
              <xsd:enumeration value="Anthem - HealthKeepers"/>
              <xsd:enumeration value="Anthem - BCBS GA"/>
              <xsd:enumeration value="Anthem - CareMore"/>
              <xsd:enumeration value="Anthem - Empire BC"/>
              <xsd:enumeration value="Anthem - Empire BCBC"/>
              <xsd:enumeration value="Anthem - Simply"/>
              <xsd:enumeration value="Anthem BC"/>
              <xsd:enumeration value="Anthem BCBS"/>
              <xsd:enumeration value="BCBS AL"/>
              <xsd:enumeration value="FL Blue"/>
              <xsd:enumeration value="BCBS MA"/>
              <xsd:enumeration value="BCBS MI/BCN"/>
              <xsd:enumeration value="Arkansas BCBS"/>
              <xsd:enumeration value="BCBSNE"/>
              <xsd:enumeration value="BCBSND"/>
              <xsd:enumeration value="BCBST"/>
              <xsd:enumeration value="BSCA"/>
              <xsd:enumeration value="Care1st"/>
              <xsd:enumeration value="HCSC"/>
              <xsd:enumeration value="BCBSIL"/>
              <xsd:enumeration value="BCBSMT"/>
              <xsd:enumeration value="BCBSNM"/>
              <xsd:enumeration value="BCBSOK"/>
              <xsd:enumeration value="BCBSTX"/>
              <xsd:enumeration value="HealthNow"/>
              <xsd:enumeration value="Highmark"/>
              <xsd:enumeration value="Independence Blue Cross"/>
              <xsd:enumeration value="WellCare"/>
              <xsd:enumeration value="Affinity"/>
              <xsd:enumeration value="AgeWell New York"/>
              <xsd:enumeration value="AvMed"/>
              <xsd:enumeration value="CDPHP"/>
              <xsd:enumeration value="CareFirst"/>
              <xsd:enumeration value="Clover Health (CarePoint)"/>
              <xsd:enumeration value="CareSource"/>
              <xsd:enumeration value="ECMT"/>
              <xsd:enumeration value="Community Care Alliance"/>
              <xsd:enumeration value="Concordia"/>
              <xsd:enumeration value="Emblem"/>
              <xsd:enumeration value="Eon"/>
              <xsd:enumeration value="Fallon"/>
              <xsd:enumeration value="Gateway"/>
              <xsd:enumeration value="Global TPA"/>
              <xsd:enumeration value="HealthSun"/>
              <xsd:enumeration value="iCare"/>
              <xsd:enumeration value="Essence"/>
              <xsd:enumeration value="Blue KC"/>
              <xsd:enumeration value="Medica"/>
              <xsd:enumeration value="Medical Mutual of OH"/>
              <xsd:enumeration value="Mercer"/>
              <xsd:enumeration value="Portico"/>
              <xsd:enumeration value="ITDR"/>
              <xsd:enumeration value="MediGold"/>
              <xsd:enumeration value="MVP"/>
              <xsd:enumeration value="Network Health"/>
              <xsd:enumeration value="Paramount"/>
              <xsd:enumeration value="Piedmont"/>
              <xsd:enumeration value="Plumbers' Local"/>
              <xsd:enumeration value="UPMC"/>
              <xsd:enumeration value="PSERS"/>
              <xsd:enumeration value="Presbyterian"/>
              <xsd:enumeration value="SCAN"/>
              <xsd:enumeration value="SummaCare"/>
              <xsd:enumeration value="The Health Plan"/>
              <xsd:enumeration value="Transamerica"/>
              <xsd:enumeration value="Tufts"/>
              <xsd:enumeration value="UCare"/>
              <xsd:enumeration value="Ultimate"/>
              <xsd:enumeration value="Vantage"/>
              <xsd:enumeration value="Visiting Nurse Services NY"/>
              <xsd:enumeration value="Health Team Advantage"/>
              <xsd:enumeration value="Healthfirst"/>
              <xsd:enumeration value="Devoted Health"/>
              <xsd:enumeration value="KelseyCare"/>
              <xsd:enumeration value="CarenCare"/>
              <xsd:enumeration value="LA Care"/>
              <xsd:enumeration value="WEA Insurance"/>
            </xsd:restriction>
          </xsd:simpleType>
        </xsd:union>
      </xsd:simpleType>
    </xsd:element>
    <xsd:element name="Language" ma:index="7" ma:displayName="Language" ma:format="Dropdown" ma:internalName="Language">
      <xsd:simpleType>
        <xsd:restriction base="dms:Choice">
          <xsd:enumeration value="Chinese"/>
          <xsd:enumeration value="English"/>
          <xsd:enumeration value="Haitian"/>
          <xsd:enumeration value="Japanese"/>
          <xsd:enumeration value="Korean"/>
          <xsd:enumeration value="Polish"/>
          <xsd:enumeration value="Russian"/>
          <xsd:enumeration value="Spanish"/>
          <xsd:enumeration value="Tagalog"/>
          <xsd:enumeration value="Vietnamese"/>
        </xsd:restriction>
      </xsd:simpleType>
    </xsd:element>
    <xsd:element name="Primary_x0020_Purpose" ma:index="8" nillable="true" ma:displayName="Primary Purpose" ma:default="Enrollment" ma:internalName="Primary_x0020_Purpo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quisition"/>
                    <xsd:enumeration value="Engagement"/>
                    <xsd:enumeration value="Enrollment"/>
                    <xsd:enumeration value="Internal Use"/>
                    <xsd:enumeration value="Misc/Other"/>
                    <xsd:enumeration value="Participation"/>
                    <xsd:enumeration value="Public Relations"/>
                    <xsd:enumeration value="Retention"/>
                    <xsd:enumeration value="STARs"/>
                  </xsd:restriction>
                </xsd:simpleType>
              </xsd:element>
            </xsd:sequence>
          </xsd:extension>
        </xsd:complexContent>
      </xsd:complexType>
    </xsd:element>
    <xsd:element name="Target_x0020_Audience" ma:index="9" nillable="true" ma:displayName="Target Audience" ma:default="Members: Prospect" ma:description="Who is this piece intended for?" ma:internalName="Target_x0020_Audienc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2B Community"/>
                    <xsd:enumeration value="B2B Health Plan: Current"/>
                    <xsd:enumeration value="B2B Health Plan: Prospect"/>
                    <xsd:enumeration value="Brokers/Agents"/>
                    <xsd:enumeration value="Community General"/>
                    <xsd:enumeration value="Internal Use Only"/>
                    <xsd:enumeration value="Instructors"/>
                    <xsd:enumeration value="Members: Eligible Not Enrolled"/>
                    <xsd:enumeration value="Members: Enrolled"/>
                    <xsd:enumeration value="Members: Active"/>
                    <xsd:enumeration value="Members: Low Utilizer"/>
                    <xsd:enumeration value="Members: Non-Par"/>
                    <xsd:enumeration value="Members: Prospect"/>
                    <xsd:enumeration value="Members: With Condition"/>
                    <xsd:enumeration value="Misc/Other"/>
                    <xsd:enumeration value="Physician/Provider"/>
                    <xsd:enumeration value="Participating Location"/>
                    <xsd:enumeration value="Venue/Event"/>
                  </xsd:restriction>
                </xsd:simpleType>
              </xsd:element>
            </xsd:sequence>
          </xsd:extension>
        </xsd:complexContent>
      </xsd:complexType>
    </xsd:element>
    <xsd:element name="Owner" ma:index="10" ma:displayName="Owner" ma:list="UserInfo" ma:SharePointGroup="0" ma:internalName="Own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rget_x0020_Audiences" ma:index="1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B5B758-DAAC-4866-BBDE-A7D143DF06C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df598e7-7ca2-469d-9552-123f4e5a7d2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2DC8FF-28CE-4F77-BF84-26E093A699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40B975-C25A-4006-8E92-CB75E02A4E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f598e7-7ca2-469d-9552-123f4e5a7d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Builder workshop PowerPoint Presentation</dc:title>
  <dc:creator>Currey, Ken</dc:creator>
  <cp:lastModifiedBy>Johnston, Matthew</cp:lastModifiedBy>
  <cp:revision>14</cp:revision>
  <dcterms:created xsi:type="dcterms:W3CDTF">2018-06-12T21:00:29Z</dcterms:created>
  <dcterms:modified xsi:type="dcterms:W3CDTF">2019-08-20T16:32:28Z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0x010100CDEA8D3A5C42BC4FB4FC9F0FBE53911F</vt:lpwstr>
  </property>
</Properties>
</file>